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4.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30" r:id="rId5"/>
    <p:sldMasterId id="2147484357" r:id="rId6"/>
    <p:sldMasterId id="2147484405" r:id="rId7"/>
    <p:sldMasterId id="2147484454" r:id="rId8"/>
  </p:sldMasterIdLst>
  <p:notesMasterIdLst>
    <p:notesMasterId r:id="rId27"/>
  </p:notesMasterIdLst>
  <p:handoutMasterIdLst>
    <p:handoutMasterId r:id="rId28"/>
  </p:handoutMasterIdLst>
  <p:sldIdLst>
    <p:sldId id="1528" r:id="rId9"/>
    <p:sldId id="1534" r:id="rId10"/>
    <p:sldId id="1519" r:id="rId11"/>
    <p:sldId id="1537" r:id="rId12"/>
    <p:sldId id="1587" r:id="rId13"/>
    <p:sldId id="1588" r:id="rId14"/>
    <p:sldId id="1589" r:id="rId15"/>
    <p:sldId id="1590" r:id="rId16"/>
    <p:sldId id="1591" r:id="rId17"/>
    <p:sldId id="1581" r:id="rId18"/>
    <p:sldId id="1580" r:id="rId19"/>
    <p:sldId id="1593" r:id="rId20"/>
    <p:sldId id="1575" r:id="rId21"/>
    <p:sldId id="1576" r:id="rId22"/>
    <p:sldId id="1577" r:id="rId23"/>
    <p:sldId id="1579" r:id="rId24"/>
    <p:sldId id="1536" r:id="rId25"/>
    <p:sldId id="1535"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6DC2E9"/>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53" autoAdjust="0"/>
    <p:restoredTop sz="95382" autoAdjust="0"/>
  </p:normalViewPr>
  <p:slideViewPr>
    <p:cSldViewPr>
      <p:cViewPr varScale="1">
        <p:scale>
          <a:sx n="84" d="100"/>
          <a:sy n="84" d="100"/>
        </p:scale>
        <p:origin x="948"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10/2/2016 8:58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10/2/2016 8:58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10/2/2016 8:58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10/2/2016 9:02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7E6DF34-7984-48EF-95A5-B32874C6963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27411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7E6DF34-7984-48EF-95A5-B32874C6963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43611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2445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2415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24458"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a:ln>
                  <a:noFill/>
                </a:ln>
                <a:solidFill>
                  <a:prstClr val="black"/>
                </a:solidFill>
                <a:effectLst/>
                <a:uLnTx/>
                <a:uFillTx/>
              </a:rPr>
              <a:pPr marL="0" marR="0" lvl="0" indent="0" defTabSz="924458" eaLnBrk="1" fontAlgn="auto" latinLnBrk="0" hangingPunct="1">
                <a:lnSpc>
                  <a:spcPct val="100000"/>
                </a:lnSpc>
                <a:spcBef>
                  <a:spcPts val="0"/>
                </a:spcBef>
                <a:spcAft>
                  <a:spcPts val="0"/>
                </a:spcAft>
                <a:buClrTx/>
                <a:buSzTx/>
                <a:buFontTx/>
                <a:buNone/>
                <a:tabLst/>
                <a:defRPr/>
              </a:pPr>
              <a:t>10/2/2016 9:09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24458"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24458"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870677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7E6DF34-7984-48EF-95A5-B32874C6963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26412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46BCAC-FD49-1C44-8DA3-711638C7FC8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925988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Master" Target="../slideMasters/slideMaster4.xml"/><Relationship Id="rId5" Type="http://schemas.openxmlformats.org/officeDocument/2006/relationships/image" Target="../media/image35.emf"/><Relationship Id="rId4" Type="http://schemas.openxmlformats.org/officeDocument/2006/relationships/image" Target="../media/image34.emf"/></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7.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1552450"/>
          </a:xfrm>
          <a:prstGeom prst="rect">
            <a:avLst/>
          </a:prstGeom>
        </p:spPr>
        <p:txBody>
          <a:bodyPr/>
          <a:lstStyle>
            <a:lvl1pPr marL="217845" indent="-217845">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45" indent="-210701">
              <a:buClr>
                <a:schemeClr val="tx1"/>
              </a:buClr>
              <a:buSzPct val="90000"/>
              <a:buFont typeface="Arial" pitchFamily="34" charset="0"/>
              <a:buChar char="•"/>
              <a:defRPr sz="17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388" indent="-217845">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07" indent="-171418">
              <a:buClr>
                <a:schemeClr val="tx1"/>
              </a:buClr>
              <a:buSzPct val="90000"/>
              <a:buFont typeface="Arial" pitchFamily="34" charset="0"/>
              <a:buChar char="•"/>
              <a:defRPr sz="1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23" indent="-171418">
              <a:buClr>
                <a:schemeClr val="tx1"/>
              </a:buClr>
              <a:buSzPct val="90000"/>
              <a:buFont typeface="Arial" pitchFamily="34" charset="0"/>
              <a:buChar char="•"/>
              <a:defRPr sz="11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4"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0016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936022"/>
          </a:xfrm>
          <a:noFill/>
        </p:spPr>
        <p:txBody>
          <a:bodyPr tIns="91440" bIns="91440" anchor="t" anchorCtr="0">
            <a:spAutoFit/>
          </a:bodyPr>
          <a:lstStyle>
            <a:lvl1pPr>
              <a:defRPr sz="5398" spc="-74"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4"/>
            <a:ext cx="10058400" cy="633693"/>
          </a:xfrm>
          <a:noFill/>
        </p:spPr>
        <p:txBody>
          <a:bodyPr lIns="182880" tIns="146304" rIns="182880" bIns="146304">
            <a:spAutoFit/>
          </a:bodyPr>
          <a:lstStyle>
            <a:lvl1pPr marL="0" indent="0">
              <a:spcBef>
                <a:spcPts val="0"/>
              </a:spcBef>
              <a:buNone/>
              <a:defRPr sz="24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80"/>
            <a:ext cx="1141690" cy="242354"/>
          </a:xfrm>
          <a:prstGeom prst="rect">
            <a:avLst/>
          </a:prstGeom>
          <a:noFill/>
        </p:spPr>
        <p:txBody>
          <a:bodyPr wrap="none" lIns="109712" tIns="68570" rIns="109712" bIns="68570" rtlCol="0">
            <a:spAutoFit/>
          </a:bodyPr>
          <a:lstStyle/>
          <a:p>
            <a:pPr>
              <a:lnSpc>
                <a:spcPct val="90000"/>
              </a:lnSpc>
              <a:spcAft>
                <a:spcPts val="0"/>
              </a:spcAft>
            </a:pPr>
            <a:r>
              <a:rPr lang="en-US" sz="75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6" y="6471920"/>
            <a:ext cx="2797175" cy="371475"/>
          </a:xfrm>
          <a:prstGeom prst="rect">
            <a:avLst/>
          </a:prstGeom>
        </p:spPr>
        <p:txBody>
          <a:bodyPr vert="horz" lIns="91440" tIns="45720" rIns="91440" bIns="45720" rtlCol="0" anchor="ctr"/>
          <a:lstStyle>
            <a:lvl1pPr marL="0" algn="l" defTabSz="699425" rtl="0" eaLnBrk="1" latinLnBrk="0" hangingPunct="1">
              <a:lnSpc>
                <a:spcPct val="90000"/>
              </a:lnSpc>
              <a:spcAft>
                <a:spcPts val="0"/>
              </a:spcAft>
              <a:defRPr lang="en-US" sz="75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5" y="6474801"/>
            <a:ext cx="704088" cy="222863"/>
          </a:xfrm>
          <a:prstGeom prst="rect">
            <a:avLst/>
          </a:prstGeom>
        </p:spPr>
      </p:pic>
    </p:spTree>
    <p:extLst>
      <p:ext uri="{BB962C8B-B14F-4D97-AF65-F5344CB8AC3E}">
        <p14:creationId xmlns:p14="http://schemas.microsoft.com/office/powerpoint/2010/main" val="909142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73874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Contenido e illustración morado osc">
    <p:spTree>
      <p:nvGrpSpPr>
        <p:cNvPr id="1" name=""/>
        <p:cNvGrpSpPr/>
        <p:nvPr/>
      </p:nvGrpSpPr>
      <p:grpSpPr>
        <a:xfrm>
          <a:off x="0" y="0"/>
          <a:ext cx="0" cy="0"/>
          <a:chOff x="0" y="0"/>
          <a:chExt cx="0" cy="0"/>
        </a:xfrm>
      </p:grpSpPr>
      <p:sp>
        <p:nvSpPr>
          <p:cNvPr id="6" name="Rectángulo 5"/>
          <p:cNvSpPr/>
          <p:nvPr/>
        </p:nvSpPr>
        <p:spPr>
          <a:xfrm>
            <a:off x="-22209" y="-25450"/>
            <a:ext cx="6218238" cy="7019977"/>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8" name="Triángulo isósceles 7"/>
          <p:cNvSpPr/>
          <p:nvPr/>
        </p:nvSpPr>
        <p:spPr>
          <a:xfrm rot="1834289" flipH="1">
            <a:off x="6024997" y="3284703"/>
            <a:ext cx="463652"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6545999" y="166725"/>
            <a:ext cx="5491340" cy="1398826"/>
          </a:xfrm>
        </p:spPr>
        <p:txBody>
          <a:bodyPr/>
          <a:lstStyle>
            <a:lvl1pPr>
              <a:defRPr>
                <a:solidFill>
                  <a:srgbClr val="6A398E"/>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6545742" y="1631520"/>
            <a:ext cx="5491259" cy="187871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2209" y="-25451"/>
            <a:ext cx="6218238" cy="7019977"/>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11" name="Triángulo isósceles 10"/>
          <p:cNvSpPr/>
          <p:nvPr userDrawn="1"/>
        </p:nvSpPr>
        <p:spPr>
          <a:xfrm rot="1834289" flipH="1">
            <a:off x="6024995" y="3284703"/>
            <a:ext cx="463653"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Tree>
    <p:extLst>
      <p:ext uri="{BB962C8B-B14F-4D97-AF65-F5344CB8AC3E}">
        <p14:creationId xmlns:p14="http://schemas.microsoft.com/office/powerpoint/2010/main" val="272689322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5" name="1 Título"/>
          <p:cNvSpPr>
            <a:spLocks noGrp="1"/>
          </p:cNvSpPr>
          <p:nvPr>
            <p:ph type="ctrTitle"/>
          </p:nvPr>
        </p:nvSpPr>
        <p:spPr>
          <a:xfrm>
            <a:off x="523536" y="5562197"/>
            <a:ext cx="9044530" cy="532886"/>
          </a:xfrm>
        </p:spPr>
        <p:txBody>
          <a:bodyPr>
            <a:noAutofit/>
          </a:bodyPr>
          <a:lstStyle>
            <a:lvl1pPr>
              <a:defRPr sz="2498" baseline="0">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8" name="2 Subtítulo"/>
          <p:cNvSpPr>
            <a:spLocks noGrp="1"/>
          </p:cNvSpPr>
          <p:nvPr>
            <p:ph type="subTitle" idx="1"/>
          </p:nvPr>
        </p:nvSpPr>
        <p:spPr>
          <a:xfrm>
            <a:off x="523535" y="6161694"/>
            <a:ext cx="8958776" cy="399665"/>
          </a:xfrm>
        </p:spPr>
        <p:txBody>
          <a:bodyPr anchor="ctr">
            <a:normAutofit/>
          </a:bodyPr>
          <a:lstStyle>
            <a:lvl1pPr marL="0" marR="0" indent="0" algn="l" defTabSz="690648" rtl="0" eaLnBrk="1" fontAlgn="auto" latinLnBrk="0" hangingPunct="1">
              <a:lnSpc>
                <a:spcPct val="100000"/>
              </a:lnSpc>
              <a:spcBef>
                <a:spcPct val="0"/>
              </a:spcBef>
              <a:spcAft>
                <a:spcPts val="0"/>
              </a:spcAft>
              <a:buClrTx/>
              <a:buSzTx/>
              <a:buFontTx/>
              <a:buNone/>
              <a:tabLst/>
              <a:defRPr sz="1040">
                <a:solidFill>
                  <a:schemeClr val="tx1"/>
                </a:solidFill>
              </a:defRPr>
            </a:lvl1pPr>
            <a:lvl2pPr marL="345324" indent="0" algn="ctr">
              <a:buNone/>
              <a:defRPr>
                <a:solidFill>
                  <a:schemeClr val="tx1">
                    <a:tint val="75000"/>
                  </a:schemeClr>
                </a:solidFill>
              </a:defRPr>
            </a:lvl2pPr>
            <a:lvl3pPr marL="690648" indent="0" algn="ctr">
              <a:buNone/>
              <a:defRPr>
                <a:solidFill>
                  <a:schemeClr val="tx1">
                    <a:tint val="75000"/>
                  </a:schemeClr>
                </a:solidFill>
              </a:defRPr>
            </a:lvl3pPr>
            <a:lvl4pPr marL="1035972" indent="0" algn="ctr">
              <a:buNone/>
              <a:defRPr>
                <a:solidFill>
                  <a:schemeClr val="tx1">
                    <a:tint val="75000"/>
                  </a:schemeClr>
                </a:solidFill>
              </a:defRPr>
            </a:lvl4pPr>
            <a:lvl5pPr marL="1381294" indent="0" algn="ctr">
              <a:buNone/>
              <a:defRPr>
                <a:solidFill>
                  <a:schemeClr val="tx1">
                    <a:tint val="75000"/>
                  </a:schemeClr>
                </a:solidFill>
              </a:defRPr>
            </a:lvl5pPr>
            <a:lvl6pPr marL="1726618" indent="0" algn="ctr">
              <a:buNone/>
              <a:defRPr>
                <a:solidFill>
                  <a:schemeClr val="tx1">
                    <a:tint val="75000"/>
                  </a:schemeClr>
                </a:solidFill>
              </a:defRPr>
            </a:lvl6pPr>
            <a:lvl7pPr marL="2071942" indent="0" algn="ctr">
              <a:buNone/>
              <a:defRPr>
                <a:solidFill>
                  <a:schemeClr val="tx1">
                    <a:tint val="75000"/>
                  </a:schemeClr>
                </a:solidFill>
              </a:defRPr>
            </a:lvl7pPr>
            <a:lvl8pPr marL="2417266" indent="0" algn="ctr">
              <a:buNone/>
              <a:defRPr>
                <a:solidFill>
                  <a:schemeClr val="tx1">
                    <a:tint val="75000"/>
                  </a:schemeClr>
                </a:solidFill>
              </a:defRPr>
            </a:lvl8pPr>
            <a:lvl9pPr marL="2762591" indent="0" algn="ctr">
              <a:buNone/>
              <a:defRPr>
                <a:solidFill>
                  <a:schemeClr val="tx1">
                    <a:tint val="75000"/>
                  </a:schemeClr>
                </a:solidFill>
              </a:defRPr>
            </a:lvl9pPr>
          </a:lstStyle>
          <a:p>
            <a:pPr marL="0" marR="0" lvl="0" indent="0" algn="l" defTabSz="690648" rtl="0" eaLnBrk="1" fontAlgn="auto" latinLnBrk="0" hangingPunct="1">
              <a:lnSpc>
                <a:spcPct val="100000"/>
              </a:lnSpc>
              <a:spcBef>
                <a:spcPct val="0"/>
              </a:spcBef>
              <a:spcAft>
                <a:spcPts val="0"/>
              </a:spcAft>
              <a:buClrTx/>
              <a:buSzTx/>
              <a:buFontTx/>
              <a:buNone/>
              <a:tabLst/>
              <a:defRPr/>
            </a:pPr>
            <a:r>
              <a:rPr kumimoji="0" lang="es-ES" sz="1040" b="0" i="0" u="none" strike="noStrike" kern="1200" cap="none" spc="0" normalizeH="0" baseline="0" noProof="0">
                <a:ln>
                  <a:noFill/>
                </a:ln>
                <a:solidFill>
                  <a:schemeClr val="tx1"/>
                </a:solidFill>
                <a:effectLst/>
                <a:uLnTx/>
                <a:uFillTx/>
                <a:latin typeface="Segoe UI" pitchFamily="34" charset="0"/>
                <a:cs typeface="Segoe UI" pitchFamily="34" charset="0"/>
              </a:rPr>
              <a:t>Haga clic para modificar el estilo de subtítulo del patrón</a:t>
            </a:r>
            <a:endParaRPr kumimoji="0" lang="es-ES" sz="1040" b="0" i="0" u="none" strike="noStrike" kern="1200" cap="none" spc="0" normalizeH="0" baseline="0" noProof="0" dirty="0">
              <a:ln>
                <a:noFill/>
              </a:ln>
              <a:solidFill>
                <a:schemeClr val="tx1"/>
              </a:solidFill>
              <a:effectLst/>
              <a:uLnTx/>
              <a:uFillTx/>
              <a:latin typeface="Segoe UI" pitchFamily="34" charset="0"/>
              <a:ea typeface="Segoe UI" pitchFamily="34" charset="0"/>
              <a:cs typeface="Segoe UI" pitchFamily="34" charset="0"/>
            </a:endParaRPr>
          </a:p>
        </p:txBody>
      </p:sp>
      <p:sp>
        <p:nvSpPr>
          <p:cNvPr id="13" name="Rectángulo 12"/>
          <p:cNvSpPr/>
          <p:nvPr/>
        </p:nvSpPr>
        <p:spPr>
          <a:xfrm>
            <a:off x="3" y="1"/>
            <a:ext cx="12436474" cy="519003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48" dirty="0">
                <a:solidFill>
                  <a:prstClr val="white"/>
                </a:solidFill>
              </a:rPr>
              <a:t>               </a:t>
            </a:r>
          </a:p>
        </p:txBody>
      </p:sp>
      <p:pic>
        <p:nvPicPr>
          <p:cNvPr id="14" name="Imagen 13"/>
          <p:cNvPicPr>
            <a:picLocks noChangeAspect="1"/>
          </p:cNvPicPr>
          <p:nvPr/>
        </p:nvPicPr>
        <p:blipFill>
          <a:blip r:embed="rId2"/>
          <a:stretch>
            <a:fillRect/>
          </a:stretch>
        </p:blipFill>
        <p:spPr>
          <a:xfrm>
            <a:off x="5681600" y="2056333"/>
            <a:ext cx="3399299" cy="3133707"/>
          </a:xfrm>
          <a:prstGeom prst="rect">
            <a:avLst/>
          </a:prstGeom>
        </p:spPr>
      </p:pic>
      <p:sp>
        <p:nvSpPr>
          <p:cNvPr id="15" name="CuadroTexto 14"/>
          <p:cNvSpPr txBox="1"/>
          <p:nvPr/>
        </p:nvSpPr>
        <p:spPr>
          <a:xfrm>
            <a:off x="462613" y="2404422"/>
            <a:ext cx="4756374" cy="790775"/>
          </a:xfrm>
          <a:prstGeom prst="rect">
            <a:avLst/>
          </a:prstGeom>
          <a:noFill/>
        </p:spPr>
        <p:txBody>
          <a:bodyPr wrap="square" rtlCol="0">
            <a:spAutoFit/>
          </a:bodyPr>
          <a:lstStyle/>
          <a:p>
            <a:r>
              <a:rPr lang="es-ES" sz="2219" dirty="0">
                <a:solidFill>
                  <a:prstClr val="black"/>
                </a:solidFill>
                <a:latin typeface="Segoe UI Light" panose="020B0502040204020203" pitchFamily="34" charset="0"/>
                <a:cs typeface="Segoe UI Light" panose="020B0502040204020203" pitchFamily="34" charset="0"/>
              </a:rPr>
              <a:t>una consultora tecnológica que piensa en </a:t>
            </a:r>
            <a:r>
              <a:rPr lang="es-ES" sz="2219" dirty="0">
                <a:solidFill>
                  <a:srgbClr val="377631"/>
                </a:solidFill>
                <a:latin typeface="Segoe UI" panose="020B0502040204020203" pitchFamily="34" charset="0"/>
                <a:cs typeface="Segoe UI" panose="020B0502040204020203" pitchFamily="34" charset="0"/>
              </a:rPr>
              <a:t>c</a:t>
            </a:r>
            <a:r>
              <a:rPr lang="es-ES" sz="2219" dirty="0">
                <a:solidFill>
                  <a:srgbClr val="4AAC33"/>
                </a:solidFill>
                <a:latin typeface="Segoe UI" panose="020B0502040204020203" pitchFamily="34" charset="0"/>
                <a:cs typeface="Segoe UI" panose="020B0502040204020203" pitchFamily="34" charset="0"/>
              </a:rPr>
              <a:t>o</a:t>
            </a:r>
            <a:r>
              <a:rPr lang="es-ES" sz="2219" dirty="0">
                <a:solidFill>
                  <a:srgbClr val="0EA5DF"/>
                </a:solidFill>
                <a:latin typeface="Segoe UI" panose="020B0502040204020203" pitchFamily="34" charset="0"/>
                <a:cs typeface="Segoe UI" panose="020B0502040204020203" pitchFamily="34" charset="0"/>
              </a:rPr>
              <a:t>l</a:t>
            </a:r>
            <a:r>
              <a:rPr lang="es-ES" sz="2219" dirty="0">
                <a:solidFill>
                  <a:srgbClr val="444797"/>
                </a:solidFill>
                <a:latin typeface="Segoe UI" panose="020B0502040204020203" pitchFamily="34" charset="0"/>
                <a:cs typeface="Segoe UI" panose="020B0502040204020203" pitchFamily="34" charset="0"/>
              </a:rPr>
              <a:t>o</a:t>
            </a:r>
            <a:r>
              <a:rPr lang="es-ES" sz="2219" dirty="0">
                <a:solidFill>
                  <a:srgbClr val="6A398E"/>
                </a:solidFill>
                <a:latin typeface="Segoe UI" panose="020B0502040204020203" pitchFamily="34" charset="0"/>
                <a:cs typeface="Segoe UI" panose="020B0502040204020203" pitchFamily="34" charset="0"/>
              </a:rPr>
              <a:t>r</a:t>
            </a:r>
            <a:r>
              <a:rPr lang="es-ES" sz="2219" dirty="0">
                <a:solidFill>
                  <a:srgbClr val="9F3E8F"/>
                </a:solidFill>
                <a:latin typeface="Segoe UI" panose="020B0502040204020203" pitchFamily="34" charset="0"/>
                <a:cs typeface="Segoe UI" panose="020B0502040204020203" pitchFamily="34" charset="0"/>
              </a:rPr>
              <a:t>e</a:t>
            </a:r>
            <a:r>
              <a:rPr lang="es-ES" sz="2219" dirty="0">
                <a:solidFill>
                  <a:srgbClr val="C01B37"/>
                </a:solidFill>
                <a:latin typeface="Segoe UI" panose="020B0502040204020203" pitchFamily="34" charset="0"/>
                <a:cs typeface="Segoe UI" panose="020B0502040204020203" pitchFamily="34" charset="0"/>
              </a:rPr>
              <a:t>s</a:t>
            </a:r>
            <a:r>
              <a:rPr lang="es-ES" sz="2219" dirty="0">
                <a:solidFill>
                  <a:prstClr val="black"/>
                </a:solidFill>
                <a:latin typeface="Segoe UI" panose="020B0502040204020203" pitchFamily="34" charset="0"/>
                <a:cs typeface="Segoe UI" panose="020B0502040204020203" pitchFamily="34" charset="0"/>
              </a:rPr>
              <a:t> </a:t>
            </a:r>
          </a:p>
        </p:txBody>
      </p:sp>
      <p:sp>
        <p:nvSpPr>
          <p:cNvPr id="16" name="CuadroTexto 15"/>
          <p:cNvSpPr txBox="1"/>
          <p:nvPr/>
        </p:nvSpPr>
        <p:spPr>
          <a:xfrm>
            <a:off x="466223" y="3452450"/>
            <a:ext cx="5862275" cy="290034"/>
          </a:xfrm>
          <a:prstGeom prst="rect">
            <a:avLst/>
          </a:prstGeom>
          <a:noFill/>
        </p:spPr>
        <p:txBody>
          <a:bodyPr wrap="square" rtlCol="0">
            <a:spAutoFit/>
          </a:bodyPr>
          <a:lstStyle/>
          <a:p>
            <a:r>
              <a:rPr lang="es-ES" sz="1248" dirty="0">
                <a:solidFill>
                  <a:prstClr val="black"/>
                </a:solidFill>
                <a:latin typeface="Segoe UI Light" panose="020B0502040204020203" pitchFamily="34" charset="0"/>
                <a:cs typeface="Segoe UI Light" panose="020B0502040204020203" pitchFamily="34" charset="0"/>
              </a:rPr>
              <a:t>para organizaciones vivas</a:t>
            </a:r>
          </a:p>
        </p:txBody>
      </p:sp>
      <p:pic>
        <p:nvPicPr>
          <p:cNvPr id="17" name="Imagen 16"/>
          <p:cNvPicPr>
            <a:picLocks noChangeAspect="1"/>
          </p:cNvPicPr>
          <p:nvPr/>
        </p:nvPicPr>
        <p:blipFill>
          <a:blip r:embed="rId3"/>
          <a:stretch>
            <a:fillRect/>
          </a:stretch>
        </p:blipFill>
        <p:spPr>
          <a:xfrm>
            <a:off x="563320" y="966055"/>
            <a:ext cx="3300557" cy="999161"/>
          </a:xfrm>
          <a:prstGeom prst="rect">
            <a:avLst/>
          </a:prstGeom>
        </p:spPr>
      </p:pic>
      <p:pic>
        <p:nvPicPr>
          <p:cNvPr id="18" name="Imagen 17"/>
          <p:cNvPicPr>
            <a:picLocks noChangeAspect="1"/>
          </p:cNvPicPr>
          <p:nvPr/>
        </p:nvPicPr>
        <p:blipFill>
          <a:blip r:embed="rId4"/>
          <a:stretch>
            <a:fillRect/>
          </a:stretch>
        </p:blipFill>
        <p:spPr>
          <a:xfrm>
            <a:off x="6989780" y="-24140"/>
            <a:ext cx="3641355" cy="1993897"/>
          </a:xfrm>
          <a:prstGeom prst="rect">
            <a:avLst/>
          </a:prstGeom>
        </p:spPr>
      </p:pic>
      <p:pic>
        <p:nvPicPr>
          <p:cNvPr id="19" name="Imagen 18"/>
          <p:cNvPicPr>
            <a:picLocks noChangeAspect="1"/>
          </p:cNvPicPr>
          <p:nvPr/>
        </p:nvPicPr>
        <p:blipFill>
          <a:blip r:embed="rId5"/>
          <a:stretch>
            <a:fillRect/>
          </a:stretch>
        </p:blipFill>
        <p:spPr>
          <a:xfrm>
            <a:off x="10181862" y="899441"/>
            <a:ext cx="2285284" cy="3701185"/>
          </a:xfrm>
          <a:prstGeom prst="rect">
            <a:avLst/>
          </a:prstGeom>
        </p:spPr>
      </p:pic>
      <p:sp>
        <p:nvSpPr>
          <p:cNvPr id="3" name="Rectángulo 2"/>
          <p:cNvSpPr/>
          <p:nvPr/>
        </p:nvSpPr>
        <p:spPr>
          <a:xfrm>
            <a:off x="11014644" y="6494748"/>
            <a:ext cx="1132486" cy="399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12" name="Rectángulo 11"/>
          <p:cNvSpPr/>
          <p:nvPr userDrawn="1"/>
        </p:nvSpPr>
        <p:spPr>
          <a:xfrm>
            <a:off x="2" y="1"/>
            <a:ext cx="12436474" cy="519003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48" dirty="0">
                <a:solidFill>
                  <a:prstClr val="white"/>
                </a:solidFill>
              </a:rPr>
              <a:t>               </a:t>
            </a:r>
          </a:p>
        </p:txBody>
      </p:sp>
      <p:pic>
        <p:nvPicPr>
          <p:cNvPr id="20" name="Imagen 19"/>
          <p:cNvPicPr>
            <a:picLocks noChangeAspect="1"/>
          </p:cNvPicPr>
          <p:nvPr userDrawn="1"/>
        </p:nvPicPr>
        <p:blipFill>
          <a:blip r:embed="rId2"/>
          <a:stretch>
            <a:fillRect/>
          </a:stretch>
        </p:blipFill>
        <p:spPr>
          <a:xfrm>
            <a:off x="5681600" y="2056332"/>
            <a:ext cx="3399299" cy="3133707"/>
          </a:xfrm>
          <a:prstGeom prst="rect">
            <a:avLst/>
          </a:prstGeom>
        </p:spPr>
      </p:pic>
      <p:sp>
        <p:nvSpPr>
          <p:cNvPr id="21" name="CuadroTexto 20"/>
          <p:cNvSpPr txBox="1"/>
          <p:nvPr userDrawn="1"/>
        </p:nvSpPr>
        <p:spPr>
          <a:xfrm>
            <a:off x="462613" y="2404421"/>
            <a:ext cx="4756374" cy="791037"/>
          </a:xfrm>
          <a:prstGeom prst="rect">
            <a:avLst/>
          </a:prstGeom>
          <a:noFill/>
        </p:spPr>
        <p:txBody>
          <a:bodyPr wrap="square" rtlCol="0">
            <a:spAutoFit/>
          </a:bodyPr>
          <a:lstStyle/>
          <a:p>
            <a:r>
              <a:rPr lang="es-ES" sz="2220" dirty="0">
                <a:solidFill>
                  <a:prstClr val="black"/>
                </a:solidFill>
                <a:latin typeface="Segoe UI Light" panose="020B0502040204020203" pitchFamily="34" charset="0"/>
                <a:cs typeface="Segoe UI Light" panose="020B0502040204020203" pitchFamily="34" charset="0"/>
              </a:rPr>
              <a:t>una consultora tecnológica que piensa en </a:t>
            </a:r>
            <a:r>
              <a:rPr lang="es-ES" sz="2220" dirty="0">
                <a:solidFill>
                  <a:srgbClr val="377631"/>
                </a:solidFill>
                <a:latin typeface="Segoe UI" panose="020B0502040204020203" pitchFamily="34" charset="0"/>
                <a:cs typeface="Segoe UI" panose="020B0502040204020203" pitchFamily="34" charset="0"/>
              </a:rPr>
              <a:t>c</a:t>
            </a:r>
            <a:r>
              <a:rPr lang="es-ES" sz="2220" dirty="0">
                <a:solidFill>
                  <a:srgbClr val="4AAC33"/>
                </a:solidFill>
                <a:latin typeface="Segoe UI" panose="020B0502040204020203" pitchFamily="34" charset="0"/>
                <a:cs typeface="Segoe UI" panose="020B0502040204020203" pitchFamily="34" charset="0"/>
              </a:rPr>
              <a:t>o</a:t>
            </a:r>
            <a:r>
              <a:rPr lang="es-ES" sz="2220" dirty="0">
                <a:solidFill>
                  <a:srgbClr val="0EA5DF"/>
                </a:solidFill>
                <a:latin typeface="Segoe UI" panose="020B0502040204020203" pitchFamily="34" charset="0"/>
                <a:cs typeface="Segoe UI" panose="020B0502040204020203" pitchFamily="34" charset="0"/>
              </a:rPr>
              <a:t>l</a:t>
            </a:r>
            <a:r>
              <a:rPr lang="es-ES" sz="2220" dirty="0">
                <a:solidFill>
                  <a:srgbClr val="444797"/>
                </a:solidFill>
                <a:latin typeface="Segoe UI" panose="020B0502040204020203" pitchFamily="34" charset="0"/>
                <a:cs typeface="Segoe UI" panose="020B0502040204020203" pitchFamily="34" charset="0"/>
              </a:rPr>
              <a:t>o</a:t>
            </a:r>
            <a:r>
              <a:rPr lang="es-ES" sz="2220" dirty="0">
                <a:solidFill>
                  <a:srgbClr val="6A398E"/>
                </a:solidFill>
                <a:latin typeface="Segoe UI" panose="020B0502040204020203" pitchFamily="34" charset="0"/>
                <a:cs typeface="Segoe UI" panose="020B0502040204020203" pitchFamily="34" charset="0"/>
              </a:rPr>
              <a:t>r</a:t>
            </a:r>
            <a:r>
              <a:rPr lang="es-ES" sz="2220" dirty="0">
                <a:solidFill>
                  <a:srgbClr val="9F3E8F"/>
                </a:solidFill>
                <a:latin typeface="Segoe UI" panose="020B0502040204020203" pitchFamily="34" charset="0"/>
                <a:cs typeface="Segoe UI" panose="020B0502040204020203" pitchFamily="34" charset="0"/>
              </a:rPr>
              <a:t>e</a:t>
            </a:r>
            <a:r>
              <a:rPr lang="es-ES" sz="2220" dirty="0">
                <a:solidFill>
                  <a:srgbClr val="C01B37"/>
                </a:solidFill>
                <a:latin typeface="Segoe UI" panose="020B0502040204020203" pitchFamily="34" charset="0"/>
                <a:cs typeface="Segoe UI" panose="020B0502040204020203" pitchFamily="34" charset="0"/>
              </a:rPr>
              <a:t>s</a:t>
            </a:r>
            <a:r>
              <a:rPr lang="es-ES" sz="2220" dirty="0">
                <a:solidFill>
                  <a:prstClr val="black"/>
                </a:solidFill>
                <a:latin typeface="Segoe UI" panose="020B0502040204020203" pitchFamily="34" charset="0"/>
                <a:cs typeface="Segoe UI" panose="020B0502040204020203" pitchFamily="34" charset="0"/>
              </a:rPr>
              <a:t> </a:t>
            </a:r>
          </a:p>
        </p:txBody>
      </p:sp>
      <p:sp>
        <p:nvSpPr>
          <p:cNvPr id="22" name="CuadroTexto 21"/>
          <p:cNvSpPr txBox="1"/>
          <p:nvPr userDrawn="1"/>
        </p:nvSpPr>
        <p:spPr>
          <a:xfrm>
            <a:off x="466223" y="3452450"/>
            <a:ext cx="5862275" cy="290034"/>
          </a:xfrm>
          <a:prstGeom prst="rect">
            <a:avLst/>
          </a:prstGeom>
          <a:noFill/>
        </p:spPr>
        <p:txBody>
          <a:bodyPr wrap="square" rtlCol="0">
            <a:spAutoFit/>
          </a:bodyPr>
          <a:lstStyle/>
          <a:p>
            <a:r>
              <a:rPr lang="es-ES" sz="1248" dirty="0">
                <a:solidFill>
                  <a:prstClr val="black"/>
                </a:solidFill>
                <a:latin typeface="Segoe UI Light" panose="020B0502040204020203" pitchFamily="34" charset="0"/>
                <a:cs typeface="Segoe UI Light" panose="020B0502040204020203" pitchFamily="34" charset="0"/>
              </a:rPr>
              <a:t>para organizaciones vivas</a:t>
            </a:r>
          </a:p>
        </p:txBody>
      </p:sp>
      <p:pic>
        <p:nvPicPr>
          <p:cNvPr id="23" name="Imagen 22"/>
          <p:cNvPicPr>
            <a:picLocks noChangeAspect="1"/>
          </p:cNvPicPr>
          <p:nvPr userDrawn="1"/>
        </p:nvPicPr>
        <p:blipFill>
          <a:blip r:embed="rId3"/>
          <a:stretch>
            <a:fillRect/>
          </a:stretch>
        </p:blipFill>
        <p:spPr>
          <a:xfrm>
            <a:off x="563320" y="966054"/>
            <a:ext cx="3300557" cy="999161"/>
          </a:xfrm>
          <a:prstGeom prst="rect">
            <a:avLst/>
          </a:prstGeom>
        </p:spPr>
      </p:pic>
      <p:pic>
        <p:nvPicPr>
          <p:cNvPr id="24" name="Imagen 23"/>
          <p:cNvPicPr>
            <a:picLocks noChangeAspect="1"/>
          </p:cNvPicPr>
          <p:nvPr userDrawn="1"/>
        </p:nvPicPr>
        <p:blipFill>
          <a:blip r:embed="rId4"/>
          <a:stretch>
            <a:fillRect/>
          </a:stretch>
        </p:blipFill>
        <p:spPr>
          <a:xfrm>
            <a:off x="6989779" y="-24140"/>
            <a:ext cx="3641355" cy="1993897"/>
          </a:xfrm>
          <a:prstGeom prst="rect">
            <a:avLst/>
          </a:prstGeom>
        </p:spPr>
      </p:pic>
      <p:pic>
        <p:nvPicPr>
          <p:cNvPr id="25" name="Imagen 24"/>
          <p:cNvPicPr>
            <a:picLocks noChangeAspect="1"/>
          </p:cNvPicPr>
          <p:nvPr userDrawn="1"/>
        </p:nvPicPr>
        <p:blipFill>
          <a:blip r:embed="rId5"/>
          <a:stretch>
            <a:fillRect/>
          </a:stretch>
        </p:blipFill>
        <p:spPr>
          <a:xfrm>
            <a:off x="10181862" y="899441"/>
            <a:ext cx="2285284" cy="3701185"/>
          </a:xfrm>
          <a:prstGeom prst="rect">
            <a:avLst/>
          </a:prstGeom>
        </p:spPr>
      </p:pic>
      <p:sp>
        <p:nvSpPr>
          <p:cNvPr id="26" name="Rectángulo 25"/>
          <p:cNvSpPr/>
          <p:nvPr userDrawn="1"/>
        </p:nvSpPr>
        <p:spPr>
          <a:xfrm>
            <a:off x="11014644" y="6494748"/>
            <a:ext cx="1132485" cy="399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Tree>
    <p:extLst>
      <p:ext uri="{BB962C8B-B14F-4D97-AF65-F5344CB8AC3E}">
        <p14:creationId xmlns:p14="http://schemas.microsoft.com/office/powerpoint/2010/main" val="756233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ntenido fondo verde">
    <p:spTree>
      <p:nvGrpSpPr>
        <p:cNvPr id="1" name=""/>
        <p:cNvGrpSpPr/>
        <p:nvPr/>
      </p:nvGrpSpPr>
      <p:grpSpPr>
        <a:xfrm>
          <a:off x="0" y="0"/>
          <a:ext cx="0" cy="0"/>
          <a:chOff x="0" y="0"/>
          <a:chExt cx="0" cy="0"/>
        </a:xfrm>
      </p:grpSpPr>
      <p:sp>
        <p:nvSpPr>
          <p:cNvPr id="8" name="6 Rectángulo"/>
          <p:cNvSpPr/>
          <p:nvPr userDrawn="1"/>
        </p:nvSpPr>
        <p:spPr>
          <a:xfrm>
            <a:off x="0" y="1"/>
            <a:ext cx="12436475" cy="699452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743417" y="3535243"/>
            <a:ext cx="4862587" cy="523534"/>
          </a:xfrm>
          <a:prstGeom prst="rect">
            <a:avLst/>
          </a:prstGeom>
        </p:spPr>
        <p:txBody>
          <a:bodyPr/>
          <a:lstStyle/>
          <a:p>
            <a:endParaRPr lang="es-ES" dirty="0"/>
          </a:p>
        </p:txBody>
      </p:sp>
      <p:sp>
        <p:nvSpPr>
          <p:cNvPr id="4" name="6 Rectángulo"/>
          <p:cNvSpPr/>
          <p:nvPr/>
        </p:nvSpPr>
        <p:spPr>
          <a:xfrm>
            <a:off x="0" y="1"/>
            <a:ext cx="12436475" cy="699452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1147877" y="6585982"/>
            <a:ext cx="892559" cy="175211"/>
          </a:xfrm>
          <a:prstGeom prst="rect">
            <a:avLst/>
          </a:prstGeom>
        </p:spPr>
      </p:pic>
      <p:sp>
        <p:nvSpPr>
          <p:cNvPr id="6" name="1 Marcador de título"/>
          <p:cNvSpPr>
            <a:spLocks noGrp="1"/>
          </p:cNvSpPr>
          <p:nvPr>
            <p:ph type="title"/>
          </p:nvPr>
        </p:nvSpPr>
        <p:spPr>
          <a:xfrm>
            <a:off x="523535" y="280105"/>
            <a:ext cx="11305662" cy="685947"/>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endParaRPr lang="es-ES" dirty="0"/>
          </a:p>
        </p:txBody>
      </p:sp>
      <p:sp>
        <p:nvSpPr>
          <p:cNvPr id="7" name="Marcador de contenido 6"/>
          <p:cNvSpPr>
            <a:spLocks noGrp="1"/>
          </p:cNvSpPr>
          <p:nvPr>
            <p:ph sz="quarter" idx="11"/>
          </p:nvPr>
        </p:nvSpPr>
        <p:spPr>
          <a:xfrm>
            <a:off x="522840" y="1166000"/>
            <a:ext cx="11307088" cy="519559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9" name="Imagen 8"/>
          <p:cNvPicPr>
            <a:picLocks noChangeAspect="1"/>
          </p:cNvPicPr>
          <p:nvPr userDrawn="1"/>
        </p:nvPicPr>
        <p:blipFill>
          <a:blip r:embed="rId2"/>
          <a:stretch>
            <a:fillRect/>
          </a:stretch>
        </p:blipFill>
        <p:spPr>
          <a:xfrm>
            <a:off x="11147877" y="6585982"/>
            <a:ext cx="892559" cy="175211"/>
          </a:xfrm>
          <a:prstGeom prst="rect">
            <a:avLst/>
          </a:prstGeom>
        </p:spPr>
      </p:pic>
    </p:spTree>
    <p:extLst>
      <p:ext uri="{BB962C8B-B14F-4D97-AF65-F5344CB8AC3E}">
        <p14:creationId xmlns:p14="http://schemas.microsoft.com/office/powerpoint/2010/main" val="11339167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ntenido fondo amarillo">
    <p:spTree>
      <p:nvGrpSpPr>
        <p:cNvPr id="1" name=""/>
        <p:cNvGrpSpPr/>
        <p:nvPr/>
      </p:nvGrpSpPr>
      <p:grpSpPr>
        <a:xfrm>
          <a:off x="0" y="0"/>
          <a:ext cx="0" cy="0"/>
          <a:chOff x="0" y="0"/>
          <a:chExt cx="0" cy="0"/>
        </a:xfrm>
      </p:grpSpPr>
      <p:sp>
        <p:nvSpPr>
          <p:cNvPr id="8" name="6 Rectángulo"/>
          <p:cNvSpPr/>
          <p:nvPr userDrawn="1"/>
        </p:nvSpPr>
        <p:spPr>
          <a:xfrm>
            <a:off x="0" y="1"/>
            <a:ext cx="12436475" cy="6994525"/>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743417" y="3535243"/>
            <a:ext cx="4862587" cy="523534"/>
          </a:xfrm>
          <a:prstGeom prst="rect">
            <a:avLst/>
          </a:prstGeom>
        </p:spPr>
        <p:txBody>
          <a:bodyPr/>
          <a:lstStyle/>
          <a:p>
            <a:endParaRPr lang="es-ES" dirty="0"/>
          </a:p>
        </p:txBody>
      </p:sp>
      <p:sp>
        <p:nvSpPr>
          <p:cNvPr id="4" name="6 Rectángulo"/>
          <p:cNvSpPr/>
          <p:nvPr/>
        </p:nvSpPr>
        <p:spPr>
          <a:xfrm>
            <a:off x="0" y="1"/>
            <a:ext cx="12436475" cy="6994525"/>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1147877" y="6585982"/>
            <a:ext cx="892559" cy="175211"/>
          </a:xfrm>
          <a:prstGeom prst="rect">
            <a:avLst/>
          </a:prstGeom>
        </p:spPr>
      </p:pic>
      <p:sp>
        <p:nvSpPr>
          <p:cNvPr id="6" name="1 Marcador de título"/>
          <p:cNvSpPr>
            <a:spLocks noGrp="1"/>
          </p:cNvSpPr>
          <p:nvPr>
            <p:ph type="title"/>
          </p:nvPr>
        </p:nvSpPr>
        <p:spPr>
          <a:xfrm>
            <a:off x="523535" y="280105"/>
            <a:ext cx="11305662" cy="685947"/>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endParaRPr lang="es-ES" dirty="0"/>
          </a:p>
        </p:txBody>
      </p:sp>
      <p:sp>
        <p:nvSpPr>
          <p:cNvPr id="7" name="Marcador de contenido 6"/>
          <p:cNvSpPr>
            <a:spLocks noGrp="1"/>
          </p:cNvSpPr>
          <p:nvPr>
            <p:ph sz="quarter" idx="11"/>
          </p:nvPr>
        </p:nvSpPr>
        <p:spPr>
          <a:xfrm>
            <a:off x="522840" y="1166000"/>
            <a:ext cx="11307088" cy="519559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9" name="Imagen 8"/>
          <p:cNvPicPr>
            <a:picLocks noChangeAspect="1"/>
          </p:cNvPicPr>
          <p:nvPr userDrawn="1"/>
        </p:nvPicPr>
        <p:blipFill>
          <a:blip r:embed="rId2"/>
          <a:stretch>
            <a:fillRect/>
          </a:stretch>
        </p:blipFill>
        <p:spPr>
          <a:xfrm>
            <a:off x="11147877" y="6585982"/>
            <a:ext cx="892559" cy="175211"/>
          </a:xfrm>
          <a:prstGeom prst="rect">
            <a:avLst/>
          </a:prstGeom>
        </p:spPr>
      </p:pic>
    </p:spTree>
    <p:extLst>
      <p:ext uri="{BB962C8B-B14F-4D97-AF65-F5344CB8AC3E}">
        <p14:creationId xmlns:p14="http://schemas.microsoft.com/office/powerpoint/2010/main" val="191627856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ntenido fondo rojo">
    <p:spTree>
      <p:nvGrpSpPr>
        <p:cNvPr id="1" name=""/>
        <p:cNvGrpSpPr/>
        <p:nvPr/>
      </p:nvGrpSpPr>
      <p:grpSpPr>
        <a:xfrm>
          <a:off x="0" y="0"/>
          <a:ext cx="0" cy="0"/>
          <a:chOff x="0" y="0"/>
          <a:chExt cx="0" cy="0"/>
        </a:xfrm>
      </p:grpSpPr>
      <p:sp>
        <p:nvSpPr>
          <p:cNvPr id="3" name="Marcador de pie de página 2"/>
          <p:cNvSpPr>
            <a:spLocks noGrp="1"/>
          </p:cNvSpPr>
          <p:nvPr>
            <p:ph type="ftr" sz="quarter" idx="10"/>
          </p:nvPr>
        </p:nvSpPr>
        <p:spPr>
          <a:xfrm rot="-5400000">
            <a:off x="9743417" y="3535243"/>
            <a:ext cx="4862587" cy="523534"/>
          </a:xfrm>
          <a:prstGeom prst="rect">
            <a:avLst/>
          </a:prstGeom>
        </p:spPr>
        <p:txBody>
          <a:bodyPr/>
          <a:lstStyle/>
          <a:p>
            <a:endParaRPr lang="es-ES" dirty="0"/>
          </a:p>
        </p:txBody>
      </p:sp>
      <p:sp>
        <p:nvSpPr>
          <p:cNvPr id="4" name="6 Rectángulo"/>
          <p:cNvSpPr/>
          <p:nvPr/>
        </p:nvSpPr>
        <p:spPr>
          <a:xfrm>
            <a:off x="0" y="1"/>
            <a:ext cx="12436475" cy="6994525"/>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1147877" y="6585982"/>
            <a:ext cx="892559" cy="175211"/>
          </a:xfrm>
          <a:prstGeom prst="rect">
            <a:avLst/>
          </a:prstGeom>
        </p:spPr>
      </p:pic>
      <p:sp>
        <p:nvSpPr>
          <p:cNvPr id="6" name="1 Marcador de título"/>
          <p:cNvSpPr>
            <a:spLocks noGrp="1"/>
          </p:cNvSpPr>
          <p:nvPr>
            <p:ph type="title"/>
          </p:nvPr>
        </p:nvSpPr>
        <p:spPr>
          <a:xfrm>
            <a:off x="523535" y="280105"/>
            <a:ext cx="11305662" cy="685947"/>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endParaRPr lang="es-ES" dirty="0"/>
          </a:p>
        </p:txBody>
      </p:sp>
      <p:sp>
        <p:nvSpPr>
          <p:cNvPr id="7" name="Marcador de contenido 6"/>
          <p:cNvSpPr>
            <a:spLocks noGrp="1"/>
          </p:cNvSpPr>
          <p:nvPr>
            <p:ph sz="quarter" idx="11"/>
          </p:nvPr>
        </p:nvSpPr>
        <p:spPr>
          <a:xfrm>
            <a:off x="522840" y="1166000"/>
            <a:ext cx="11307088" cy="519559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181795934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ntenido fondo morado claro">
    <p:spTree>
      <p:nvGrpSpPr>
        <p:cNvPr id="1" name=""/>
        <p:cNvGrpSpPr/>
        <p:nvPr/>
      </p:nvGrpSpPr>
      <p:grpSpPr>
        <a:xfrm>
          <a:off x="0" y="0"/>
          <a:ext cx="0" cy="0"/>
          <a:chOff x="0" y="0"/>
          <a:chExt cx="0" cy="0"/>
        </a:xfrm>
      </p:grpSpPr>
      <p:sp>
        <p:nvSpPr>
          <p:cNvPr id="8" name="6 Rectángulo"/>
          <p:cNvSpPr/>
          <p:nvPr userDrawn="1"/>
        </p:nvSpPr>
        <p:spPr>
          <a:xfrm>
            <a:off x="0" y="1"/>
            <a:ext cx="12436475" cy="6994525"/>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743417" y="3535243"/>
            <a:ext cx="4862587" cy="523534"/>
          </a:xfrm>
          <a:prstGeom prst="rect">
            <a:avLst/>
          </a:prstGeom>
        </p:spPr>
        <p:txBody>
          <a:bodyPr/>
          <a:lstStyle/>
          <a:p>
            <a:endParaRPr lang="es-ES" dirty="0"/>
          </a:p>
        </p:txBody>
      </p:sp>
      <p:sp>
        <p:nvSpPr>
          <p:cNvPr id="4" name="6 Rectángulo"/>
          <p:cNvSpPr/>
          <p:nvPr/>
        </p:nvSpPr>
        <p:spPr>
          <a:xfrm>
            <a:off x="0" y="1"/>
            <a:ext cx="12436475" cy="6994525"/>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1147877" y="6585982"/>
            <a:ext cx="892559" cy="175211"/>
          </a:xfrm>
          <a:prstGeom prst="rect">
            <a:avLst/>
          </a:prstGeom>
        </p:spPr>
      </p:pic>
      <p:sp>
        <p:nvSpPr>
          <p:cNvPr id="6" name="1 Marcador de título"/>
          <p:cNvSpPr>
            <a:spLocks noGrp="1"/>
          </p:cNvSpPr>
          <p:nvPr>
            <p:ph type="title"/>
          </p:nvPr>
        </p:nvSpPr>
        <p:spPr>
          <a:xfrm>
            <a:off x="523535" y="280105"/>
            <a:ext cx="11305662" cy="685947"/>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endParaRPr lang="es-ES" dirty="0"/>
          </a:p>
        </p:txBody>
      </p:sp>
      <p:sp>
        <p:nvSpPr>
          <p:cNvPr id="7" name="Marcador de contenido 6"/>
          <p:cNvSpPr>
            <a:spLocks noGrp="1"/>
          </p:cNvSpPr>
          <p:nvPr>
            <p:ph sz="quarter" idx="11"/>
          </p:nvPr>
        </p:nvSpPr>
        <p:spPr>
          <a:xfrm>
            <a:off x="522840" y="1166000"/>
            <a:ext cx="11307088" cy="519559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9" name="Imagen 8"/>
          <p:cNvPicPr>
            <a:picLocks noChangeAspect="1"/>
          </p:cNvPicPr>
          <p:nvPr userDrawn="1"/>
        </p:nvPicPr>
        <p:blipFill>
          <a:blip r:embed="rId2"/>
          <a:stretch>
            <a:fillRect/>
          </a:stretch>
        </p:blipFill>
        <p:spPr>
          <a:xfrm>
            <a:off x="11147877" y="6585982"/>
            <a:ext cx="892559" cy="175211"/>
          </a:xfrm>
          <a:prstGeom prst="rect">
            <a:avLst/>
          </a:prstGeom>
        </p:spPr>
      </p:pic>
    </p:spTree>
    <p:extLst>
      <p:ext uri="{BB962C8B-B14F-4D97-AF65-F5344CB8AC3E}">
        <p14:creationId xmlns:p14="http://schemas.microsoft.com/office/powerpoint/2010/main" val="372943308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ntenido fondo morado">
    <p:spTree>
      <p:nvGrpSpPr>
        <p:cNvPr id="1" name=""/>
        <p:cNvGrpSpPr/>
        <p:nvPr/>
      </p:nvGrpSpPr>
      <p:grpSpPr>
        <a:xfrm>
          <a:off x="0" y="0"/>
          <a:ext cx="0" cy="0"/>
          <a:chOff x="0" y="0"/>
          <a:chExt cx="0" cy="0"/>
        </a:xfrm>
      </p:grpSpPr>
      <p:sp>
        <p:nvSpPr>
          <p:cNvPr id="8" name="6 Rectángulo"/>
          <p:cNvSpPr/>
          <p:nvPr userDrawn="1"/>
        </p:nvSpPr>
        <p:spPr>
          <a:xfrm>
            <a:off x="0" y="1"/>
            <a:ext cx="12436475" cy="6994525"/>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743417" y="3535243"/>
            <a:ext cx="4862587" cy="523534"/>
          </a:xfrm>
          <a:prstGeom prst="rect">
            <a:avLst/>
          </a:prstGeom>
        </p:spPr>
        <p:txBody>
          <a:bodyPr/>
          <a:lstStyle/>
          <a:p>
            <a:endParaRPr lang="es-ES" dirty="0"/>
          </a:p>
        </p:txBody>
      </p:sp>
      <p:sp>
        <p:nvSpPr>
          <p:cNvPr id="4" name="6 Rectángulo"/>
          <p:cNvSpPr/>
          <p:nvPr/>
        </p:nvSpPr>
        <p:spPr>
          <a:xfrm>
            <a:off x="0" y="1"/>
            <a:ext cx="12436475" cy="6994525"/>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pic>
        <p:nvPicPr>
          <p:cNvPr id="5" name="Imagen 4"/>
          <p:cNvPicPr>
            <a:picLocks noChangeAspect="1"/>
          </p:cNvPicPr>
          <p:nvPr/>
        </p:nvPicPr>
        <p:blipFill>
          <a:blip r:embed="rId2"/>
          <a:stretch>
            <a:fillRect/>
          </a:stretch>
        </p:blipFill>
        <p:spPr>
          <a:xfrm>
            <a:off x="11147877" y="6585982"/>
            <a:ext cx="892559" cy="175211"/>
          </a:xfrm>
          <a:prstGeom prst="rect">
            <a:avLst/>
          </a:prstGeom>
        </p:spPr>
      </p:pic>
      <p:sp>
        <p:nvSpPr>
          <p:cNvPr id="6" name="1 Marcador de título"/>
          <p:cNvSpPr>
            <a:spLocks noGrp="1"/>
          </p:cNvSpPr>
          <p:nvPr>
            <p:ph type="title"/>
          </p:nvPr>
        </p:nvSpPr>
        <p:spPr>
          <a:xfrm>
            <a:off x="523535" y="280105"/>
            <a:ext cx="11305662" cy="685947"/>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endParaRPr lang="es-ES" dirty="0"/>
          </a:p>
        </p:txBody>
      </p:sp>
      <p:sp>
        <p:nvSpPr>
          <p:cNvPr id="7" name="Marcador de contenido 6"/>
          <p:cNvSpPr>
            <a:spLocks noGrp="1"/>
          </p:cNvSpPr>
          <p:nvPr>
            <p:ph sz="quarter" idx="11"/>
          </p:nvPr>
        </p:nvSpPr>
        <p:spPr>
          <a:xfrm>
            <a:off x="522840" y="1166000"/>
            <a:ext cx="11307088" cy="519559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9" name="Imagen 8"/>
          <p:cNvPicPr>
            <a:picLocks noChangeAspect="1"/>
          </p:cNvPicPr>
          <p:nvPr userDrawn="1"/>
        </p:nvPicPr>
        <p:blipFill>
          <a:blip r:embed="rId2"/>
          <a:stretch>
            <a:fillRect/>
          </a:stretch>
        </p:blipFill>
        <p:spPr>
          <a:xfrm>
            <a:off x="11147877" y="6585982"/>
            <a:ext cx="892559" cy="175211"/>
          </a:xfrm>
          <a:prstGeom prst="rect">
            <a:avLst/>
          </a:prstGeom>
        </p:spPr>
      </p:pic>
    </p:spTree>
    <p:extLst>
      <p:ext uri="{BB962C8B-B14F-4D97-AF65-F5344CB8AC3E}">
        <p14:creationId xmlns:p14="http://schemas.microsoft.com/office/powerpoint/2010/main" val="790101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ntenido fondo azul">
    <p:spTree>
      <p:nvGrpSpPr>
        <p:cNvPr id="1" name=""/>
        <p:cNvGrpSpPr/>
        <p:nvPr/>
      </p:nvGrpSpPr>
      <p:grpSpPr>
        <a:xfrm>
          <a:off x="0" y="0"/>
          <a:ext cx="0" cy="0"/>
          <a:chOff x="0" y="0"/>
          <a:chExt cx="0" cy="0"/>
        </a:xfrm>
      </p:grpSpPr>
      <p:sp>
        <p:nvSpPr>
          <p:cNvPr id="7" name="6 Rectángulo"/>
          <p:cNvSpPr/>
          <p:nvPr userDrawn="1"/>
        </p:nvSpPr>
        <p:spPr>
          <a:xfrm>
            <a:off x="0" y="1"/>
            <a:ext cx="12436475" cy="699452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4" name="6 Rectángulo"/>
          <p:cNvSpPr/>
          <p:nvPr/>
        </p:nvSpPr>
        <p:spPr>
          <a:xfrm>
            <a:off x="0" y="1"/>
            <a:ext cx="12436475" cy="699452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743417" y="3535243"/>
            <a:ext cx="4862587" cy="523534"/>
          </a:xfrm>
          <a:prstGeom prst="rect">
            <a:avLst/>
          </a:prstGeom>
        </p:spPr>
        <p:txBody>
          <a:bodyPr/>
          <a:lstStyle/>
          <a:p>
            <a:endParaRPr lang="es-ES" dirty="0"/>
          </a:p>
        </p:txBody>
      </p:sp>
      <p:pic>
        <p:nvPicPr>
          <p:cNvPr id="5" name="Imagen 4"/>
          <p:cNvPicPr>
            <a:picLocks noChangeAspect="1"/>
          </p:cNvPicPr>
          <p:nvPr/>
        </p:nvPicPr>
        <p:blipFill>
          <a:blip r:embed="rId2"/>
          <a:stretch>
            <a:fillRect/>
          </a:stretch>
        </p:blipFill>
        <p:spPr>
          <a:xfrm>
            <a:off x="11147877" y="6585982"/>
            <a:ext cx="892559" cy="175211"/>
          </a:xfrm>
          <a:prstGeom prst="rect">
            <a:avLst/>
          </a:prstGeom>
        </p:spPr>
      </p:pic>
      <p:sp>
        <p:nvSpPr>
          <p:cNvPr id="8" name="1 Marcador de título"/>
          <p:cNvSpPr>
            <a:spLocks noGrp="1"/>
          </p:cNvSpPr>
          <p:nvPr>
            <p:ph type="title"/>
          </p:nvPr>
        </p:nvSpPr>
        <p:spPr>
          <a:xfrm>
            <a:off x="523535" y="280105"/>
            <a:ext cx="11305662" cy="685947"/>
          </a:xfrm>
          <a:prstGeom prst="rect">
            <a:avLst/>
          </a:prstGeom>
        </p:spPr>
        <p:txBody>
          <a:bodyPr vert="horz" lIns="99569" tIns="49785" rIns="99569" bIns="49785" rtlCol="0" anchor="ctr">
            <a:normAutofit/>
          </a:bodyPr>
          <a:lstStyle>
            <a:lvl1pPr>
              <a:defRPr>
                <a:solidFill>
                  <a:schemeClr val="bg1"/>
                </a:solidFill>
              </a:defRPr>
            </a:lvl1pPr>
          </a:lstStyle>
          <a:p>
            <a:r>
              <a:rPr lang="es-ES"/>
              <a:t>Haga clic para modificar el estilo de título del patrón</a:t>
            </a:r>
            <a:endParaRPr lang="es-ES" dirty="0"/>
          </a:p>
        </p:txBody>
      </p:sp>
      <p:sp>
        <p:nvSpPr>
          <p:cNvPr id="9" name="Marcador de contenido 6"/>
          <p:cNvSpPr>
            <a:spLocks noGrp="1"/>
          </p:cNvSpPr>
          <p:nvPr>
            <p:ph sz="quarter" idx="11"/>
          </p:nvPr>
        </p:nvSpPr>
        <p:spPr>
          <a:xfrm>
            <a:off x="522840" y="1166000"/>
            <a:ext cx="11307088" cy="519559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10" name="Imagen 9"/>
          <p:cNvPicPr>
            <a:picLocks noChangeAspect="1"/>
          </p:cNvPicPr>
          <p:nvPr userDrawn="1"/>
        </p:nvPicPr>
        <p:blipFill>
          <a:blip r:embed="rId2"/>
          <a:stretch>
            <a:fillRect/>
          </a:stretch>
        </p:blipFill>
        <p:spPr>
          <a:xfrm>
            <a:off x="11147877" y="6585982"/>
            <a:ext cx="892559" cy="175211"/>
          </a:xfrm>
          <a:prstGeom prst="rect">
            <a:avLst/>
          </a:prstGeom>
        </p:spPr>
      </p:pic>
    </p:spTree>
    <p:extLst>
      <p:ext uri="{BB962C8B-B14F-4D97-AF65-F5344CB8AC3E}">
        <p14:creationId xmlns:p14="http://schemas.microsoft.com/office/powerpoint/2010/main" val="84791226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ección azul-verde">
    <p:spTree>
      <p:nvGrpSpPr>
        <p:cNvPr id="1" name=""/>
        <p:cNvGrpSpPr/>
        <p:nvPr/>
      </p:nvGrpSpPr>
      <p:grpSpPr>
        <a:xfrm>
          <a:off x="0" y="0"/>
          <a:ext cx="0" cy="0"/>
          <a:chOff x="0" y="0"/>
          <a:chExt cx="0" cy="0"/>
        </a:xfrm>
      </p:grpSpPr>
      <p:sp>
        <p:nvSpPr>
          <p:cNvPr id="11" name="6 Rectángulo"/>
          <p:cNvSpPr/>
          <p:nvPr userDrawn="1"/>
        </p:nvSpPr>
        <p:spPr>
          <a:xfrm>
            <a:off x="2" y="1"/>
            <a:ext cx="6218239" cy="699452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743417" y="3535243"/>
            <a:ext cx="4862587" cy="523534"/>
          </a:xfrm>
          <a:prstGeom prst="rect">
            <a:avLst/>
          </a:prstGeom>
        </p:spPr>
        <p:txBody>
          <a:bodyPr/>
          <a:lstStyle/>
          <a:p>
            <a:endParaRPr lang="es-ES" dirty="0"/>
          </a:p>
        </p:txBody>
      </p:sp>
      <p:sp>
        <p:nvSpPr>
          <p:cNvPr id="6" name="Rectángulo 5"/>
          <p:cNvSpPr/>
          <p:nvPr/>
        </p:nvSpPr>
        <p:spPr>
          <a:xfrm>
            <a:off x="6218237" y="-25450"/>
            <a:ext cx="6218238" cy="7019977"/>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5" name="Imagen 4"/>
          <p:cNvPicPr>
            <a:picLocks noChangeAspect="1"/>
          </p:cNvPicPr>
          <p:nvPr/>
        </p:nvPicPr>
        <p:blipFill>
          <a:blip r:embed="rId2"/>
          <a:stretch>
            <a:fillRect/>
          </a:stretch>
        </p:blipFill>
        <p:spPr>
          <a:xfrm>
            <a:off x="11147877" y="6585982"/>
            <a:ext cx="892559" cy="175211"/>
          </a:xfrm>
          <a:prstGeom prst="rect">
            <a:avLst/>
          </a:prstGeom>
        </p:spPr>
      </p:pic>
      <p:sp>
        <p:nvSpPr>
          <p:cNvPr id="7" name="6 Rectángulo"/>
          <p:cNvSpPr/>
          <p:nvPr/>
        </p:nvSpPr>
        <p:spPr>
          <a:xfrm>
            <a:off x="2" y="1"/>
            <a:ext cx="6218239" cy="699452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888529" y="3297430"/>
            <a:ext cx="463652" cy="399665"/>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327765" y="166725"/>
            <a:ext cx="5491340" cy="6594469"/>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Rectángulo 8"/>
          <p:cNvSpPr/>
          <p:nvPr userDrawn="1"/>
        </p:nvSpPr>
        <p:spPr>
          <a:xfrm>
            <a:off x="6218237" y="-25451"/>
            <a:ext cx="6218238" cy="7019977"/>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10" name="Imagen 9"/>
          <p:cNvPicPr>
            <a:picLocks noChangeAspect="1"/>
          </p:cNvPicPr>
          <p:nvPr userDrawn="1"/>
        </p:nvPicPr>
        <p:blipFill>
          <a:blip r:embed="rId2"/>
          <a:stretch>
            <a:fillRect/>
          </a:stretch>
        </p:blipFill>
        <p:spPr>
          <a:xfrm>
            <a:off x="11147877" y="6585982"/>
            <a:ext cx="892559" cy="175211"/>
          </a:xfrm>
          <a:prstGeom prst="rect">
            <a:avLst/>
          </a:prstGeom>
        </p:spPr>
      </p:pic>
      <p:sp>
        <p:nvSpPr>
          <p:cNvPr id="12" name="Triángulo isósceles 11"/>
          <p:cNvSpPr/>
          <p:nvPr userDrawn="1"/>
        </p:nvSpPr>
        <p:spPr>
          <a:xfrm rot="19765711">
            <a:off x="5888527" y="3297430"/>
            <a:ext cx="463653" cy="399665"/>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Tree>
    <p:extLst>
      <p:ext uri="{BB962C8B-B14F-4D97-AF65-F5344CB8AC3E}">
        <p14:creationId xmlns:p14="http://schemas.microsoft.com/office/powerpoint/2010/main" val="14229649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cion azul-amarillo">
    <p:spTree>
      <p:nvGrpSpPr>
        <p:cNvPr id="1" name=""/>
        <p:cNvGrpSpPr/>
        <p:nvPr/>
      </p:nvGrpSpPr>
      <p:grpSpPr>
        <a:xfrm>
          <a:off x="0" y="0"/>
          <a:ext cx="0" cy="0"/>
          <a:chOff x="0" y="0"/>
          <a:chExt cx="0" cy="0"/>
        </a:xfrm>
      </p:grpSpPr>
      <p:sp>
        <p:nvSpPr>
          <p:cNvPr id="11" name="6 Rectángulo"/>
          <p:cNvSpPr/>
          <p:nvPr userDrawn="1"/>
        </p:nvSpPr>
        <p:spPr>
          <a:xfrm>
            <a:off x="2" y="1"/>
            <a:ext cx="6218239" cy="699452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743417" y="3535243"/>
            <a:ext cx="4862587" cy="523534"/>
          </a:xfrm>
          <a:prstGeom prst="rect">
            <a:avLst/>
          </a:prstGeom>
        </p:spPr>
        <p:txBody>
          <a:bodyPr/>
          <a:lstStyle/>
          <a:p>
            <a:endParaRPr lang="es-ES" dirty="0"/>
          </a:p>
        </p:txBody>
      </p:sp>
      <p:sp>
        <p:nvSpPr>
          <p:cNvPr id="6" name="Rectángulo 5"/>
          <p:cNvSpPr/>
          <p:nvPr/>
        </p:nvSpPr>
        <p:spPr>
          <a:xfrm>
            <a:off x="6218237" y="-25450"/>
            <a:ext cx="6218238" cy="70199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5" name="Imagen 4"/>
          <p:cNvPicPr>
            <a:picLocks noChangeAspect="1"/>
          </p:cNvPicPr>
          <p:nvPr/>
        </p:nvPicPr>
        <p:blipFill>
          <a:blip r:embed="rId2"/>
          <a:stretch>
            <a:fillRect/>
          </a:stretch>
        </p:blipFill>
        <p:spPr>
          <a:xfrm>
            <a:off x="11147877" y="6585982"/>
            <a:ext cx="892559" cy="175211"/>
          </a:xfrm>
          <a:prstGeom prst="rect">
            <a:avLst/>
          </a:prstGeom>
        </p:spPr>
      </p:pic>
      <p:sp>
        <p:nvSpPr>
          <p:cNvPr id="7" name="6 Rectángulo"/>
          <p:cNvSpPr/>
          <p:nvPr/>
        </p:nvSpPr>
        <p:spPr>
          <a:xfrm>
            <a:off x="2" y="1"/>
            <a:ext cx="6218239" cy="699452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888529" y="3297430"/>
            <a:ext cx="463652" cy="399665"/>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327765" y="166725"/>
            <a:ext cx="5491340" cy="6594469"/>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Rectángulo 8"/>
          <p:cNvSpPr/>
          <p:nvPr userDrawn="1"/>
        </p:nvSpPr>
        <p:spPr>
          <a:xfrm>
            <a:off x="6218237" y="-25451"/>
            <a:ext cx="6218238" cy="70199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10" name="Imagen 9"/>
          <p:cNvPicPr>
            <a:picLocks noChangeAspect="1"/>
          </p:cNvPicPr>
          <p:nvPr userDrawn="1"/>
        </p:nvPicPr>
        <p:blipFill>
          <a:blip r:embed="rId2"/>
          <a:stretch>
            <a:fillRect/>
          </a:stretch>
        </p:blipFill>
        <p:spPr>
          <a:xfrm>
            <a:off x="11147877" y="6585982"/>
            <a:ext cx="892559" cy="175211"/>
          </a:xfrm>
          <a:prstGeom prst="rect">
            <a:avLst/>
          </a:prstGeom>
        </p:spPr>
      </p:pic>
      <p:sp>
        <p:nvSpPr>
          <p:cNvPr id="12" name="Triángulo isósceles 11"/>
          <p:cNvSpPr/>
          <p:nvPr userDrawn="1"/>
        </p:nvSpPr>
        <p:spPr>
          <a:xfrm rot="19765711">
            <a:off x="5888527" y="3297430"/>
            <a:ext cx="463653" cy="399665"/>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Tree>
    <p:extLst>
      <p:ext uri="{BB962C8B-B14F-4D97-AF65-F5344CB8AC3E}">
        <p14:creationId xmlns:p14="http://schemas.microsoft.com/office/powerpoint/2010/main" val="267433981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ción azul-naranja">
    <p:spTree>
      <p:nvGrpSpPr>
        <p:cNvPr id="1" name=""/>
        <p:cNvGrpSpPr/>
        <p:nvPr/>
      </p:nvGrpSpPr>
      <p:grpSpPr>
        <a:xfrm>
          <a:off x="0" y="0"/>
          <a:ext cx="0" cy="0"/>
          <a:chOff x="0" y="0"/>
          <a:chExt cx="0" cy="0"/>
        </a:xfrm>
      </p:grpSpPr>
      <p:sp>
        <p:nvSpPr>
          <p:cNvPr id="11" name="6 Rectángulo"/>
          <p:cNvSpPr/>
          <p:nvPr userDrawn="1"/>
        </p:nvSpPr>
        <p:spPr>
          <a:xfrm>
            <a:off x="1" y="-12727"/>
            <a:ext cx="6218239" cy="699452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743417" y="3535243"/>
            <a:ext cx="4862587" cy="523534"/>
          </a:xfrm>
          <a:prstGeom prst="rect">
            <a:avLst/>
          </a:prstGeom>
        </p:spPr>
        <p:txBody>
          <a:bodyPr/>
          <a:lstStyle/>
          <a:p>
            <a:endParaRPr lang="es-ES" dirty="0"/>
          </a:p>
        </p:txBody>
      </p:sp>
      <p:sp>
        <p:nvSpPr>
          <p:cNvPr id="6" name="Rectángulo 5"/>
          <p:cNvSpPr/>
          <p:nvPr/>
        </p:nvSpPr>
        <p:spPr>
          <a:xfrm>
            <a:off x="6218237" y="-25450"/>
            <a:ext cx="6218238" cy="7019977"/>
          </a:xfrm>
          <a:prstGeom prst="rect">
            <a:avLst/>
          </a:prstGeom>
          <a:solidFill>
            <a:srgbClr val="ED8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5" name="Imagen 4"/>
          <p:cNvPicPr>
            <a:picLocks noChangeAspect="1"/>
          </p:cNvPicPr>
          <p:nvPr/>
        </p:nvPicPr>
        <p:blipFill>
          <a:blip r:embed="rId2"/>
          <a:stretch>
            <a:fillRect/>
          </a:stretch>
        </p:blipFill>
        <p:spPr>
          <a:xfrm>
            <a:off x="11147877" y="6585982"/>
            <a:ext cx="892559" cy="175211"/>
          </a:xfrm>
          <a:prstGeom prst="rect">
            <a:avLst/>
          </a:prstGeom>
        </p:spPr>
      </p:pic>
      <p:sp>
        <p:nvSpPr>
          <p:cNvPr id="7" name="6 Rectángulo"/>
          <p:cNvSpPr/>
          <p:nvPr/>
        </p:nvSpPr>
        <p:spPr>
          <a:xfrm>
            <a:off x="2" y="1"/>
            <a:ext cx="6218239" cy="699452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888529" y="3297430"/>
            <a:ext cx="463652" cy="399665"/>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327765" y="166725"/>
            <a:ext cx="5491340" cy="6594469"/>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Rectángulo 8"/>
          <p:cNvSpPr/>
          <p:nvPr userDrawn="1"/>
        </p:nvSpPr>
        <p:spPr>
          <a:xfrm>
            <a:off x="6218237" y="-25451"/>
            <a:ext cx="6218238" cy="7019977"/>
          </a:xfrm>
          <a:prstGeom prst="rect">
            <a:avLst/>
          </a:prstGeom>
          <a:solidFill>
            <a:srgbClr val="ED8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10" name="Imagen 9"/>
          <p:cNvPicPr>
            <a:picLocks noChangeAspect="1"/>
          </p:cNvPicPr>
          <p:nvPr userDrawn="1"/>
        </p:nvPicPr>
        <p:blipFill>
          <a:blip r:embed="rId2"/>
          <a:stretch>
            <a:fillRect/>
          </a:stretch>
        </p:blipFill>
        <p:spPr>
          <a:xfrm>
            <a:off x="11147877" y="6585982"/>
            <a:ext cx="892559" cy="175211"/>
          </a:xfrm>
          <a:prstGeom prst="rect">
            <a:avLst/>
          </a:prstGeom>
        </p:spPr>
      </p:pic>
      <p:sp>
        <p:nvSpPr>
          <p:cNvPr id="12" name="Triángulo isósceles 11"/>
          <p:cNvSpPr/>
          <p:nvPr userDrawn="1"/>
        </p:nvSpPr>
        <p:spPr>
          <a:xfrm rot="19765711">
            <a:off x="5888527" y="3297430"/>
            <a:ext cx="463653" cy="399665"/>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Tree>
    <p:extLst>
      <p:ext uri="{BB962C8B-B14F-4D97-AF65-F5344CB8AC3E}">
        <p14:creationId xmlns:p14="http://schemas.microsoft.com/office/powerpoint/2010/main" val="72884607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ción rojo-verde">
    <p:spTree>
      <p:nvGrpSpPr>
        <p:cNvPr id="1" name=""/>
        <p:cNvGrpSpPr/>
        <p:nvPr/>
      </p:nvGrpSpPr>
      <p:grpSpPr>
        <a:xfrm>
          <a:off x="0" y="0"/>
          <a:ext cx="0" cy="0"/>
          <a:chOff x="0" y="0"/>
          <a:chExt cx="0" cy="0"/>
        </a:xfrm>
      </p:grpSpPr>
      <p:sp>
        <p:nvSpPr>
          <p:cNvPr id="3" name="Marcador de pie de página 2"/>
          <p:cNvSpPr>
            <a:spLocks noGrp="1"/>
          </p:cNvSpPr>
          <p:nvPr>
            <p:ph type="ftr" sz="quarter" idx="10"/>
          </p:nvPr>
        </p:nvSpPr>
        <p:spPr>
          <a:xfrm rot="-5400000">
            <a:off x="9743417" y="3535243"/>
            <a:ext cx="4862587" cy="523534"/>
          </a:xfrm>
          <a:prstGeom prst="rect">
            <a:avLst/>
          </a:prstGeom>
        </p:spPr>
        <p:txBody>
          <a:bodyPr/>
          <a:lstStyle/>
          <a:p>
            <a:endParaRPr lang="es-ES" dirty="0"/>
          </a:p>
        </p:txBody>
      </p:sp>
      <p:sp>
        <p:nvSpPr>
          <p:cNvPr id="6" name="Rectángulo 5"/>
          <p:cNvSpPr/>
          <p:nvPr/>
        </p:nvSpPr>
        <p:spPr>
          <a:xfrm>
            <a:off x="6218237" y="-25449"/>
            <a:ext cx="6218238" cy="7019977"/>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p>
        </p:txBody>
      </p:sp>
      <p:pic>
        <p:nvPicPr>
          <p:cNvPr id="5" name="Imagen 4"/>
          <p:cNvPicPr>
            <a:picLocks noChangeAspect="1"/>
          </p:cNvPicPr>
          <p:nvPr/>
        </p:nvPicPr>
        <p:blipFill>
          <a:blip r:embed="rId2"/>
          <a:stretch>
            <a:fillRect/>
          </a:stretch>
        </p:blipFill>
        <p:spPr>
          <a:xfrm>
            <a:off x="11147877" y="6585982"/>
            <a:ext cx="892559" cy="175211"/>
          </a:xfrm>
          <a:prstGeom prst="rect">
            <a:avLst/>
          </a:prstGeom>
        </p:spPr>
      </p:pic>
      <p:sp>
        <p:nvSpPr>
          <p:cNvPr id="7" name="6 Rectángulo"/>
          <p:cNvSpPr/>
          <p:nvPr/>
        </p:nvSpPr>
        <p:spPr>
          <a:xfrm>
            <a:off x="3" y="1"/>
            <a:ext cx="6218239" cy="6994525"/>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latin typeface="Segoe UI Symbol" pitchFamily="34" charset="0"/>
              <a:ea typeface="Segoe UI Symbol" pitchFamily="34" charset="0"/>
            </a:endParaRPr>
          </a:p>
        </p:txBody>
      </p:sp>
      <p:sp>
        <p:nvSpPr>
          <p:cNvPr id="8" name="Triángulo isósceles 7"/>
          <p:cNvSpPr/>
          <p:nvPr/>
        </p:nvSpPr>
        <p:spPr>
          <a:xfrm rot="19765711">
            <a:off x="5888530" y="3297430"/>
            <a:ext cx="463652" cy="399665"/>
          </a:xfrm>
          <a:prstGeom prst="triangl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p>
        </p:txBody>
      </p:sp>
      <p:sp>
        <p:nvSpPr>
          <p:cNvPr id="2" name="Título 1"/>
          <p:cNvSpPr>
            <a:spLocks noGrp="1"/>
          </p:cNvSpPr>
          <p:nvPr>
            <p:ph type="title"/>
          </p:nvPr>
        </p:nvSpPr>
        <p:spPr>
          <a:xfrm>
            <a:off x="327765" y="166725"/>
            <a:ext cx="5491340" cy="6594469"/>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Tree>
    <p:extLst>
      <p:ext uri="{BB962C8B-B14F-4D97-AF65-F5344CB8AC3E}">
        <p14:creationId xmlns:p14="http://schemas.microsoft.com/office/powerpoint/2010/main" val="127137255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ción morado-azul">
    <p:spTree>
      <p:nvGrpSpPr>
        <p:cNvPr id="1" name=""/>
        <p:cNvGrpSpPr/>
        <p:nvPr/>
      </p:nvGrpSpPr>
      <p:grpSpPr>
        <a:xfrm>
          <a:off x="0" y="0"/>
          <a:ext cx="0" cy="0"/>
          <a:chOff x="0" y="0"/>
          <a:chExt cx="0" cy="0"/>
        </a:xfrm>
      </p:grpSpPr>
      <p:sp>
        <p:nvSpPr>
          <p:cNvPr id="11" name="6 Rectángulo"/>
          <p:cNvSpPr/>
          <p:nvPr userDrawn="1"/>
        </p:nvSpPr>
        <p:spPr>
          <a:xfrm>
            <a:off x="2" y="1"/>
            <a:ext cx="6218239" cy="6994525"/>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743417" y="3535243"/>
            <a:ext cx="4862587" cy="523534"/>
          </a:xfrm>
          <a:prstGeom prst="rect">
            <a:avLst/>
          </a:prstGeom>
        </p:spPr>
        <p:txBody>
          <a:bodyPr/>
          <a:lstStyle/>
          <a:p>
            <a:endParaRPr lang="es-ES" dirty="0"/>
          </a:p>
        </p:txBody>
      </p:sp>
      <p:sp>
        <p:nvSpPr>
          <p:cNvPr id="6" name="Rectángulo 5"/>
          <p:cNvSpPr/>
          <p:nvPr/>
        </p:nvSpPr>
        <p:spPr>
          <a:xfrm>
            <a:off x="6218237" y="-25450"/>
            <a:ext cx="6218238" cy="7019977"/>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5" name="Imagen 4"/>
          <p:cNvPicPr>
            <a:picLocks noChangeAspect="1"/>
          </p:cNvPicPr>
          <p:nvPr/>
        </p:nvPicPr>
        <p:blipFill>
          <a:blip r:embed="rId2"/>
          <a:stretch>
            <a:fillRect/>
          </a:stretch>
        </p:blipFill>
        <p:spPr>
          <a:xfrm>
            <a:off x="11147877" y="6585982"/>
            <a:ext cx="892559" cy="175211"/>
          </a:xfrm>
          <a:prstGeom prst="rect">
            <a:avLst/>
          </a:prstGeom>
        </p:spPr>
      </p:pic>
      <p:sp>
        <p:nvSpPr>
          <p:cNvPr id="7" name="6 Rectángulo"/>
          <p:cNvSpPr/>
          <p:nvPr/>
        </p:nvSpPr>
        <p:spPr>
          <a:xfrm>
            <a:off x="2" y="1"/>
            <a:ext cx="6218239" cy="6994525"/>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888529" y="3297430"/>
            <a:ext cx="463652" cy="399665"/>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327765" y="166725"/>
            <a:ext cx="5491340" cy="6594469"/>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Rectángulo 8"/>
          <p:cNvSpPr/>
          <p:nvPr userDrawn="1"/>
        </p:nvSpPr>
        <p:spPr>
          <a:xfrm>
            <a:off x="6218237" y="-25451"/>
            <a:ext cx="6218238" cy="7019977"/>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10" name="Imagen 9"/>
          <p:cNvPicPr>
            <a:picLocks noChangeAspect="1"/>
          </p:cNvPicPr>
          <p:nvPr userDrawn="1"/>
        </p:nvPicPr>
        <p:blipFill>
          <a:blip r:embed="rId2"/>
          <a:stretch>
            <a:fillRect/>
          </a:stretch>
        </p:blipFill>
        <p:spPr>
          <a:xfrm>
            <a:off x="11147877" y="6585982"/>
            <a:ext cx="892559" cy="175211"/>
          </a:xfrm>
          <a:prstGeom prst="rect">
            <a:avLst/>
          </a:prstGeom>
        </p:spPr>
      </p:pic>
      <p:sp>
        <p:nvSpPr>
          <p:cNvPr id="12" name="Triángulo isósceles 11"/>
          <p:cNvSpPr/>
          <p:nvPr userDrawn="1"/>
        </p:nvSpPr>
        <p:spPr>
          <a:xfrm rot="19765711">
            <a:off x="5888527" y="3297430"/>
            <a:ext cx="463653" cy="399665"/>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Tree>
    <p:extLst>
      <p:ext uri="{BB962C8B-B14F-4D97-AF65-F5344CB8AC3E}">
        <p14:creationId xmlns:p14="http://schemas.microsoft.com/office/powerpoint/2010/main" val="325209921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ción morado-amarillo">
    <p:spTree>
      <p:nvGrpSpPr>
        <p:cNvPr id="1" name=""/>
        <p:cNvGrpSpPr/>
        <p:nvPr/>
      </p:nvGrpSpPr>
      <p:grpSpPr>
        <a:xfrm>
          <a:off x="0" y="0"/>
          <a:ext cx="0" cy="0"/>
          <a:chOff x="0" y="0"/>
          <a:chExt cx="0" cy="0"/>
        </a:xfrm>
      </p:grpSpPr>
      <p:sp>
        <p:nvSpPr>
          <p:cNvPr id="11" name="6 Rectángulo"/>
          <p:cNvSpPr/>
          <p:nvPr userDrawn="1"/>
        </p:nvSpPr>
        <p:spPr>
          <a:xfrm>
            <a:off x="2" y="1"/>
            <a:ext cx="6218239" cy="6994525"/>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743417" y="3535243"/>
            <a:ext cx="4862587" cy="523534"/>
          </a:xfrm>
          <a:prstGeom prst="rect">
            <a:avLst/>
          </a:prstGeom>
        </p:spPr>
        <p:txBody>
          <a:bodyPr/>
          <a:lstStyle/>
          <a:p>
            <a:endParaRPr lang="es-ES" dirty="0"/>
          </a:p>
        </p:txBody>
      </p:sp>
      <p:sp>
        <p:nvSpPr>
          <p:cNvPr id="6" name="Rectángulo 5"/>
          <p:cNvSpPr/>
          <p:nvPr/>
        </p:nvSpPr>
        <p:spPr>
          <a:xfrm>
            <a:off x="6218237" y="-25450"/>
            <a:ext cx="6218238" cy="70199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5" name="Imagen 4"/>
          <p:cNvPicPr>
            <a:picLocks noChangeAspect="1"/>
          </p:cNvPicPr>
          <p:nvPr/>
        </p:nvPicPr>
        <p:blipFill>
          <a:blip r:embed="rId2"/>
          <a:stretch>
            <a:fillRect/>
          </a:stretch>
        </p:blipFill>
        <p:spPr>
          <a:xfrm>
            <a:off x="11147877" y="6585982"/>
            <a:ext cx="892559" cy="175211"/>
          </a:xfrm>
          <a:prstGeom prst="rect">
            <a:avLst/>
          </a:prstGeom>
        </p:spPr>
      </p:pic>
      <p:sp>
        <p:nvSpPr>
          <p:cNvPr id="7" name="6 Rectángulo"/>
          <p:cNvSpPr/>
          <p:nvPr/>
        </p:nvSpPr>
        <p:spPr>
          <a:xfrm>
            <a:off x="2" y="1"/>
            <a:ext cx="6218239" cy="6994525"/>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888529" y="3297430"/>
            <a:ext cx="463652" cy="399665"/>
          </a:xfrm>
          <a:prstGeom prst="triangle">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327765" y="166725"/>
            <a:ext cx="5491340" cy="6594469"/>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Rectángulo 8"/>
          <p:cNvSpPr/>
          <p:nvPr userDrawn="1"/>
        </p:nvSpPr>
        <p:spPr>
          <a:xfrm>
            <a:off x="6218237" y="-25451"/>
            <a:ext cx="6218238" cy="70199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10" name="Imagen 9"/>
          <p:cNvPicPr>
            <a:picLocks noChangeAspect="1"/>
          </p:cNvPicPr>
          <p:nvPr userDrawn="1"/>
        </p:nvPicPr>
        <p:blipFill>
          <a:blip r:embed="rId2"/>
          <a:stretch>
            <a:fillRect/>
          </a:stretch>
        </p:blipFill>
        <p:spPr>
          <a:xfrm>
            <a:off x="11147877" y="6585982"/>
            <a:ext cx="892559" cy="175211"/>
          </a:xfrm>
          <a:prstGeom prst="rect">
            <a:avLst/>
          </a:prstGeom>
        </p:spPr>
      </p:pic>
      <p:sp>
        <p:nvSpPr>
          <p:cNvPr id="12" name="Triángulo isósceles 11"/>
          <p:cNvSpPr/>
          <p:nvPr userDrawn="1"/>
        </p:nvSpPr>
        <p:spPr>
          <a:xfrm rot="19765711">
            <a:off x="5888527" y="3297430"/>
            <a:ext cx="463653" cy="399665"/>
          </a:xfrm>
          <a:prstGeom prst="triangle">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Tree>
    <p:extLst>
      <p:ext uri="{BB962C8B-B14F-4D97-AF65-F5344CB8AC3E}">
        <p14:creationId xmlns:p14="http://schemas.microsoft.com/office/powerpoint/2010/main" val="29547948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ítulo y contenido destacado verde">
    <p:spTree>
      <p:nvGrpSpPr>
        <p:cNvPr id="1" name=""/>
        <p:cNvGrpSpPr/>
        <p:nvPr/>
      </p:nvGrpSpPr>
      <p:grpSpPr>
        <a:xfrm>
          <a:off x="0" y="0"/>
          <a:ext cx="0" cy="0"/>
          <a:chOff x="0" y="0"/>
          <a:chExt cx="0" cy="0"/>
        </a:xfrm>
      </p:grpSpPr>
      <p:sp>
        <p:nvSpPr>
          <p:cNvPr id="10" name="6 Rectángulo"/>
          <p:cNvSpPr/>
          <p:nvPr userDrawn="1"/>
        </p:nvSpPr>
        <p:spPr>
          <a:xfrm>
            <a:off x="2" y="1"/>
            <a:ext cx="6218239" cy="699452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7" name="6 Rectángulo"/>
          <p:cNvSpPr/>
          <p:nvPr/>
        </p:nvSpPr>
        <p:spPr>
          <a:xfrm>
            <a:off x="2" y="1"/>
            <a:ext cx="6218239" cy="699452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888529" y="3297430"/>
            <a:ext cx="463652" cy="399665"/>
          </a:xfrm>
          <a:prstGeom prst="triangle">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327765" y="166725"/>
            <a:ext cx="5491340" cy="6594469"/>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6" name="Marcador de contenido 4"/>
          <p:cNvSpPr>
            <a:spLocks noGrp="1"/>
          </p:cNvSpPr>
          <p:nvPr>
            <p:ph sz="quarter" idx="11"/>
          </p:nvPr>
        </p:nvSpPr>
        <p:spPr>
          <a:xfrm>
            <a:off x="6617711" y="632997"/>
            <a:ext cx="5295930" cy="56625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9765711">
            <a:off x="5888527" y="3297430"/>
            <a:ext cx="463653" cy="399665"/>
          </a:xfrm>
          <a:prstGeom prst="triangle">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Tree>
    <p:extLst>
      <p:ext uri="{BB962C8B-B14F-4D97-AF65-F5344CB8AC3E}">
        <p14:creationId xmlns:p14="http://schemas.microsoft.com/office/powerpoint/2010/main" val="125611830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ntenido e illustración verde">
    <p:spTree>
      <p:nvGrpSpPr>
        <p:cNvPr id="1" name=""/>
        <p:cNvGrpSpPr/>
        <p:nvPr/>
      </p:nvGrpSpPr>
      <p:grpSpPr>
        <a:xfrm>
          <a:off x="0" y="0"/>
          <a:ext cx="0" cy="0"/>
          <a:chOff x="0" y="0"/>
          <a:chExt cx="0" cy="0"/>
        </a:xfrm>
      </p:grpSpPr>
      <p:sp>
        <p:nvSpPr>
          <p:cNvPr id="12" name="6 Rectángulo"/>
          <p:cNvSpPr/>
          <p:nvPr userDrawn="1"/>
        </p:nvSpPr>
        <p:spPr>
          <a:xfrm>
            <a:off x="2" y="1"/>
            <a:ext cx="6218239" cy="6994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743417" y="3535243"/>
            <a:ext cx="4862587" cy="523534"/>
          </a:xfrm>
          <a:prstGeom prst="rect">
            <a:avLst/>
          </a:prstGeom>
        </p:spPr>
        <p:txBody>
          <a:bodyPr/>
          <a:lstStyle/>
          <a:p>
            <a:endParaRPr lang="es-ES" dirty="0"/>
          </a:p>
        </p:txBody>
      </p:sp>
      <p:sp>
        <p:nvSpPr>
          <p:cNvPr id="6" name="Rectángulo 5"/>
          <p:cNvSpPr/>
          <p:nvPr/>
        </p:nvSpPr>
        <p:spPr>
          <a:xfrm>
            <a:off x="6218237" y="-25450"/>
            <a:ext cx="6218238" cy="7019977"/>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5" name="Imagen 4"/>
          <p:cNvPicPr>
            <a:picLocks noChangeAspect="1"/>
          </p:cNvPicPr>
          <p:nvPr/>
        </p:nvPicPr>
        <p:blipFill>
          <a:blip r:embed="rId2"/>
          <a:stretch>
            <a:fillRect/>
          </a:stretch>
        </p:blipFill>
        <p:spPr>
          <a:xfrm>
            <a:off x="11147877" y="6585982"/>
            <a:ext cx="892559" cy="175211"/>
          </a:xfrm>
          <a:prstGeom prst="rect">
            <a:avLst/>
          </a:prstGeom>
        </p:spPr>
      </p:pic>
      <p:sp>
        <p:nvSpPr>
          <p:cNvPr id="7" name="6 Rectángulo"/>
          <p:cNvSpPr/>
          <p:nvPr/>
        </p:nvSpPr>
        <p:spPr>
          <a:xfrm>
            <a:off x="2" y="1"/>
            <a:ext cx="6218239" cy="6994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888529" y="3297430"/>
            <a:ext cx="463652"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327765" y="166725"/>
            <a:ext cx="5491340" cy="1398826"/>
          </a:xfrm>
        </p:spPr>
        <p:txBody>
          <a:bodyPr/>
          <a:lstStyle>
            <a:lvl1pPr>
              <a:defRPr>
                <a:solidFill>
                  <a:srgbClr val="7FBA00"/>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327507" y="1631520"/>
            <a:ext cx="5491259" cy="47487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218237" y="-25451"/>
            <a:ext cx="6218238" cy="7019977"/>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11" name="Imagen 10"/>
          <p:cNvPicPr>
            <a:picLocks noChangeAspect="1"/>
          </p:cNvPicPr>
          <p:nvPr userDrawn="1"/>
        </p:nvPicPr>
        <p:blipFill>
          <a:blip r:embed="rId2"/>
          <a:stretch>
            <a:fillRect/>
          </a:stretch>
        </p:blipFill>
        <p:spPr>
          <a:xfrm>
            <a:off x="11147877" y="6585982"/>
            <a:ext cx="892559" cy="175211"/>
          </a:xfrm>
          <a:prstGeom prst="rect">
            <a:avLst/>
          </a:prstGeom>
        </p:spPr>
      </p:pic>
      <p:sp>
        <p:nvSpPr>
          <p:cNvPr id="13" name="Triángulo isósceles 12"/>
          <p:cNvSpPr/>
          <p:nvPr userDrawn="1"/>
        </p:nvSpPr>
        <p:spPr>
          <a:xfrm rot="19765711">
            <a:off x="5888527" y="3297430"/>
            <a:ext cx="463653"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14" name="Marcador de número de diapositiva 3"/>
          <p:cNvSpPr>
            <a:spLocks noGrp="1"/>
          </p:cNvSpPr>
          <p:nvPr>
            <p:ph type="sldNum" sz="quarter" idx="4"/>
          </p:nvPr>
        </p:nvSpPr>
        <p:spPr>
          <a:xfrm>
            <a:off x="327989" y="6380306"/>
            <a:ext cx="612222" cy="433409"/>
          </a:xfrm>
          <a:prstGeom prst="rect">
            <a:avLst/>
          </a:prstGeom>
        </p:spPr>
        <p:txBody>
          <a:bodyPr anchor="ctr"/>
          <a:lstStyle>
            <a:lvl1pPr algn="l">
              <a:defRPr sz="694"/>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282296705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ontenido e illustración verde 2">
    <p:spTree>
      <p:nvGrpSpPr>
        <p:cNvPr id="1" name=""/>
        <p:cNvGrpSpPr/>
        <p:nvPr/>
      </p:nvGrpSpPr>
      <p:grpSpPr>
        <a:xfrm>
          <a:off x="0" y="0"/>
          <a:ext cx="0" cy="0"/>
          <a:chOff x="0" y="0"/>
          <a:chExt cx="0" cy="0"/>
        </a:xfrm>
      </p:grpSpPr>
      <p:sp>
        <p:nvSpPr>
          <p:cNvPr id="6" name="Rectángulo 5"/>
          <p:cNvSpPr/>
          <p:nvPr/>
        </p:nvSpPr>
        <p:spPr>
          <a:xfrm>
            <a:off x="-22209" y="-25450"/>
            <a:ext cx="6218238" cy="7019977"/>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10" name="Rectángulo 9"/>
          <p:cNvSpPr/>
          <p:nvPr userDrawn="1"/>
        </p:nvSpPr>
        <p:spPr>
          <a:xfrm>
            <a:off x="-22209" y="-25451"/>
            <a:ext cx="6218238" cy="7019977"/>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8" name="Triángulo isósceles 7"/>
          <p:cNvSpPr/>
          <p:nvPr/>
        </p:nvSpPr>
        <p:spPr>
          <a:xfrm rot="1834289" flipH="1">
            <a:off x="6024997" y="3284703"/>
            <a:ext cx="463652"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6545999" y="166725"/>
            <a:ext cx="5491340" cy="1398826"/>
          </a:xfrm>
        </p:spPr>
        <p:txBody>
          <a:bodyPr/>
          <a:lstStyle>
            <a:lvl1pPr>
              <a:defRPr>
                <a:solidFill>
                  <a:srgbClr val="7FBA00"/>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6545742" y="1631520"/>
            <a:ext cx="5491259" cy="479661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834289" flipH="1">
            <a:off x="6024995" y="3284703"/>
            <a:ext cx="463653"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Tree>
    <p:extLst>
      <p:ext uri="{BB962C8B-B14F-4D97-AF65-F5344CB8AC3E}">
        <p14:creationId xmlns:p14="http://schemas.microsoft.com/office/powerpoint/2010/main" val="337595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ítulo y contenido destacado huevo">
    <p:spTree>
      <p:nvGrpSpPr>
        <p:cNvPr id="1" name=""/>
        <p:cNvGrpSpPr/>
        <p:nvPr/>
      </p:nvGrpSpPr>
      <p:grpSpPr>
        <a:xfrm>
          <a:off x="0" y="0"/>
          <a:ext cx="0" cy="0"/>
          <a:chOff x="0" y="0"/>
          <a:chExt cx="0" cy="0"/>
        </a:xfrm>
      </p:grpSpPr>
      <p:sp>
        <p:nvSpPr>
          <p:cNvPr id="10" name="6 Rectángulo"/>
          <p:cNvSpPr/>
          <p:nvPr userDrawn="1"/>
        </p:nvSpPr>
        <p:spPr>
          <a:xfrm>
            <a:off x="2" y="1"/>
            <a:ext cx="6218239" cy="6994525"/>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7" name="6 Rectángulo"/>
          <p:cNvSpPr/>
          <p:nvPr/>
        </p:nvSpPr>
        <p:spPr>
          <a:xfrm>
            <a:off x="2" y="1"/>
            <a:ext cx="6218239" cy="6994525"/>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888529" y="3297430"/>
            <a:ext cx="463652" cy="399665"/>
          </a:xfrm>
          <a:prstGeom prst="triangl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327765" y="166725"/>
            <a:ext cx="5491340" cy="6594469"/>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6" name="Marcador de contenido 4"/>
          <p:cNvSpPr>
            <a:spLocks noGrp="1"/>
          </p:cNvSpPr>
          <p:nvPr>
            <p:ph sz="quarter" idx="11"/>
          </p:nvPr>
        </p:nvSpPr>
        <p:spPr>
          <a:xfrm>
            <a:off x="6617711" y="632997"/>
            <a:ext cx="5295930" cy="56625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9765711">
            <a:off x="5888527" y="3297430"/>
            <a:ext cx="463653" cy="399665"/>
          </a:xfrm>
          <a:prstGeom prst="triangle">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Tree>
    <p:extLst>
      <p:ext uri="{BB962C8B-B14F-4D97-AF65-F5344CB8AC3E}">
        <p14:creationId xmlns:p14="http://schemas.microsoft.com/office/powerpoint/2010/main" val="183713840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ntenido e illustración huevo">
    <p:spTree>
      <p:nvGrpSpPr>
        <p:cNvPr id="1" name=""/>
        <p:cNvGrpSpPr/>
        <p:nvPr/>
      </p:nvGrpSpPr>
      <p:grpSpPr>
        <a:xfrm>
          <a:off x="0" y="0"/>
          <a:ext cx="0" cy="0"/>
          <a:chOff x="0" y="0"/>
          <a:chExt cx="0" cy="0"/>
        </a:xfrm>
      </p:grpSpPr>
      <p:sp>
        <p:nvSpPr>
          <p:cNvPr id="6" name="Rectángulo 5"/>
          <p:cNvSpPr/>
          <p:nvPr/>
        </p:nvSpPr>
        <p:spPr>
          <a:xfrm>
            <a:off x="-22209" y="-25450"/>
            <a:ext cx="6218238" cy="7019977"/>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8" name="Triángulo isósceles 7"/>
          <p:cNvSpPr/>
          <p:nvPr/>
        </p:nvSpPr>
        <p:spPr>
          <a:xfrm rot="1834289" flipH="1">
            <a:off x="6024997" y="3284703"/>
            <a:ext cx="463652"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6545999" y="166725"/>
            <a:ext cx="5491340" cy="1398826"/>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6545742" y="1631520"/>
            <a:ext cx="5491259" cy="479661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2209" y="-25451"/>
            <a:ext cx="6218238" cy="7019977"/>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11" name="Triángulo isósceles 10"/>
          <p:cNvSpPr/>
          <p:nvPr userDrawn="1"/>
        </p:nvSpPr>
        <p:spPr>
          <a:xfrm rot="1834289" flipH="1">
            <a:off x="6024995" y="3284703"/>
            <a:ext cx="463653"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Tree>
    <p:extLst>
      <p:ext uri="{BB962C8B-B14F-4D97-AF65-F5344CB8AC3E}">
        <p14:creationId xmlns:p14="http://schemas.microsoft.com/office/powerpoint/2010/main" val="395738870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ontenido e illustración huevo 2">
    <p:spTree>
      <p:nvGrpSpPr>
        <p:cNvPr id="1" name=""/>
        <p:cNvGrpSpPr/>
        <p:nvPr/>
      </p:nvGrpSpPr>
      <p:grpSpPr>
        <a:xfrm>
          <a:off x="0" y="0"/>
          <a:ext cx="0" cy="0"/>
          <a:chOff x="0" y="0"/>
          <a:chExt cx="0" cy="0"/>
        </a:xfrm>
      </p:grpSpPr>
      <p:sp>
        <p:nvSpPr>
          <p:cNvPr id="12" name="6 Rectángulo"/>
          <p:cNvSpPr/>
          <p:nvPr userDrawn="1"/>
        </p:nvSpPr>
        <p:spPr>
          <a:xfrm>
            <a:off x="2" y="1"/>
            <a:ext cx="6218239" cy="6994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743417" y="3535243"/>
            <a:ext cx="4862587" cy="523534"/>
          </a:xfrm>
          <a:prstGeom prst="rect">
            <a:avLst/>
          </a:prstGeom>
        </p:spPr>
        <p:txBody>
          <a:bodyPr/>
          <a:lstStyle/>
          <a:p>
            <a:endParaRPr lang="es-ES" dirty="0"/>
          </a:p>
        </p:txBody>
      </p:sp>
      <p:sp>
        <p:nvSpPr>
          <p:cNvPr id="6" name="Rectángulo 5"/>
          <p:cNvSpPr/>
          <p:nvPr/>
        </p:nvSpPr>
        <p:spPr>
          <a:xfrm>
            <a:off x="6218237" y="-25450"/>
            <a:ext cx="6218238" cy="7019977"/>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5" name="Imagen 4"/>
          <p:cNvPicPr>
            <a:picLocks noChangeAspect="1"/>
          </p:cNvPicPr>
          <p:nvPr/>
        </p:nvPicPr>
        <p:blipFill>
          <a:blip r:embed="rId2"/>
          <a:stretch>
            <a:fillRect/>
          </a:stretch>
        </p:blipFill>
        <p:spPr>
          <a:xfrm>
            <a:off x="11147877" y="6585982"/>
            <a:ext cx="892559" cy="175211"/>
          </a:xfrm>
          <a:prstGeom prst="rect">
            <a:avLst/>
          </a:prstGeom>
        </p:spPr>
      </p:pic>
      <p:sp>
        <p:nvSpPr>
          <p:cNvPr id="7" name="6 Rectángulo"/>
          <p:cNvSpPr/>
          <p:nvPr/>
        </p:nvSpPr>
        <p:spPr>
          <a:xfrm>
            <a:off x="2" y="1"/>
            <a:ext cx="6218239" cy="6994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888529" y="3297430"/>
            <a:ext cx="463652"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327765" y="166725"/>
            <a:ext cx="5491340" cy="1398826"/>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327507" y="1631520"/>
            <a:ext cx="5491259" cy="47487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218237" y="-25451"/>
            <a:ext cx="6218238" cy="7019977"/>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11" name="Imagen 10"/>
          <p:cNvPicPr>
            <a:picLocks noChangeAspect="1"/>
          </p:cNvPicPr>
          <p:nvPr userDrawn="1"/>
        </p:nvPicPr>
        <p:blipFill>
          <a:blip r:embed="rId2"/>
          <a:stretch>
            <a:fillRect/>
          </a:stretch>
        </p:blipFill>
        <p:spPr>
          <a:xfrm>
            <a:off x="11147877" y="6585982"/>
            <a:ext cx="892559" cy="175211"/>
          </a:xfrm>
          <a:prstGeom prst="rect">
            <a:avLst/>
          </a:prstGeom>
        </p:spPr>
      </p:pic>
      <p:sp>
        <p:nvSpPr>
          <p:cNvPr id="13" name="Triángulo isósceles 12"/>
          <p:cNvSpPr/>
          <p:nvPr userDrawn="1"/>
        </p:nvSpPr>
        <p:spPr>
          <a:xfrm rot="19765711">
            <a:off x="5888527" y="3297430"/>
            <a:ext cx="463653"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15" name="Marcador de número de diapositiva 3"/>
          <p:cNvSpPr>
            <a:spLocks noGrp="1"/>
          </p:cNvSpPr>
          <p:nvPr>
            <p:ph type="sldNum" sz="quarter" idx="4"/>
          </p:nvPr>
        </p:nvSpPr>
        <p:spPr>
          <a:xfrm>
            <a:off x="327989" y="6380306"/>
            <a:ext cx="612222" cy="433409"/>
          </a:xfrm>
          <a:prstGeom prst="rect">
            <a:avLst/>
          </a:prstGeom>
        </p:spPr>
        <p:txBody>
          <a:bodyPr anchor="ctr"/>
          <a:lstStyle>
            <a:lvl1pPr algn="l">
              <a:defRPr sz="694"/>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68640459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ntenido e illustración amarillo">
    <p:spTree>
      <p:nvGrpSpPr>
        <p:cNvPr id="1" name=""/>
        <p:cNvGrpSpPr/>
        <p:nvPr/>
      </p:nvGrpSpPr>
      <p:grpSpPr>
        <a:xfrm>
          <a:off x="0" y="0"/>
          <a:ext cx="0" cy="0"/>
          <a:chOff x="0" y="0"/>
          <a:chExt cx="0" cy="0"/>
        </a:xfrm>
      </p:grpSpPr>
      <p:sp>
        <p:nvSpPr>
          <p:cNvPr id="10" name="Rectángulo 9"/>
          <p:cNvSpPr/>
          <p:nvPr userDrawn="1"/>
        </p:nvSpPr>
        <p:spPr>
          <a:xfrm>
            <a:off x="-22209" y="-25451"/>
            <a:ext cx="6218238" cy="70199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6" name="Rectángulo 5"/>
          <p:cNvSpPr/>
          <p:nvPr/>
        </p:nvSpPr>
        <p:spPr>
          <a:xfrm>
            <a:off x="-22209" y="-25450"/>
            <a:ext cx="6218238" cy="70199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8" name="Triángulo isósceles 7"/>
          <p:cNvSpPr/>
          <p:nvPr/>
        </p:nvSpPr>
        <p:spPr>
          <a:xfrm rot="1834289" flipH="1">
            <a:off x="6024997" y="3284703"/>
            <a:ext cx="463652"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6545999" y="166725"/>
            <a:ext cx="5491340" cy="1398826"/>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6545742" y="1631520"/>
            <a:ext cx="5491259" cy="479661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834289" flipH="1">
            <a:off x="6024995" y="3284703"/>
            <a:ext cx="463653"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Tree>
    <p:extLst>
      <p:ext uri="{BB962C8B-B14F-4D97-AF65-F5344CB8AC3E}">
        <p14:creationId xmlns:p14="http://schemas.microsoft.com/office/powerpoint/2010/main" val="220861584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ntenido e illustración amarillo 2">
    <p:spTree>
      <p:nvGrpSpPr>
        <p:cNvPr id="1" name=""/>
        <p:cNvGrpSpPr/>
        <p:nvPr/>
      </p:nvGrpSpPr>
      <p:grpSpPr>
        <a:xfrm>
          <a:off x="0" y="0"/>
          <a:ext cx="0" cy="0"/>
          <a:chOff x="0" y="0"/>
          <a:chExt cx="0" cy="0"/>
        </a:xfrm>
      </p:grpSpPr>
      <p:sp>
        <p:nvSpPr>
          <p:cNvPr id="12" name="6 Rectángulo"/>
          <p:cNvSpPr/>
          <p:nvPr userDrawn="1"/>
        </p:nvSpPr>
        <p:spPr>
          <a:xfrm>
            <a:off x="2" y="1"/>
            <a:ext cx="6218239" cy="6994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743417" y="3535243"/>
            <a:ext cx="4862587" cy="523534"/>
          </a:xfrm>
          <a:prstGeom prst="rect">
            <a:avLst/>
          </a:prstGeom>
        </p:spPr>
        <p:txBody>
          <a:bodyPr/>
          <a:lstStyle/>
          <a:p>
            <a:endParaRPr lang="es-ES" dirty="0"/>
          </a:p>
        </p:txBody>
      </p:sp>
      <p:sp>
        <p:nvSpPr>
          <p:cNvPr id="6" name="Rectángulo 5"/>
          <p:cNvSpPr/>
          <p:nvPr/>
        </p:nvSpPr>
        <p:spPr>
          <a:xfrm>
            <a:off x="6218237" y="-25450"/>
            <a:ext cx="6218238" cy="70199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5" name="Imagen 4"/>
          <p:cNvPicPr>
            <a:picLocks noChangeAspect="1"/>
          </p:cNvPicPr>
          <p:nvPr/>
        </p:nvPicPr>
        <p:blipFill>
          <a:blip r:embed="rId2"/>
          <a:stretch>
            <a:fillRect/>
          </a:stretch>
        </p:blipFill>
        <p:spPr>
          <a:xfrm>
            <a:off x="11147877" y="6585982"/>
            <a:ext cx="892559" cy="175211"/>
          </a:xfrm>
          <a:prstGeom prst="rect">
            <a:avLst/>
          </a:prstGeom>
        </p:spPr>
      </p:pic>
      <p:sp>
        <p:nvSpPr>
          <p:cNvPr id="7" name="6 Rectángulo"/>
          <p:cNvSpPr/>
          <p:nvPr/>
        </p:nvSpPr>
        <p:spPr>
          <a:xfrm>
            <a:off x="2" y="1"/>
            <a:ext cx="6218239" cy="6994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888529" y="3297430"/>
            <a:ext cx="463652"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327765" y="166725"/>
            <a:ext cx="5491340" cy="1398826"/>
          </a:xfrm>
        </p:spPr>
        <p:txBody>
          <a:bodyPr/>
          <a:lstStyle>
            <a:lvl1pPr>
              <a:defRPr>
                <a:solidFill>
                  <a:srgbClr val="EFB30A"/>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327507" y="1631520"/>
            <a:ext cx="5491259" cy="47487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218237" y="-25451"/>
            <a:ext cx="6218238" cy="701997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11" name="Imagen 10"/>
          <p:cNvPicPr>
            <a:picLocks noChangeAspect="1"/>
          </p:cNvPicPr>
          <p:nvPr userDrawn="1"/>
        </p:nvPicPr>
        <p:blipFill>
          <a:blip r:embed="rId2"/>
          <a:stretch>
            <a:fillRect/>
          </a:stretch>
        </p:blipFill>
        <p:spPr>
          <a:xfrm>
            <a:off x="11147877" y="6585982"/>
            <a:ext cx="892559" cy="175211"/>
          </a:xfrm>
          <a:prstGeom prst="rect">
            <a:avLst/>
          </a:prstGeom>
        </p:spPr>
      </p:pic>
      <p:sp>
        <p:nvSpPr>
          <p:cNvPr id="13" name="Triángulo isósceles 12"/>
          <p:cNvSpPr/>
          <p:nvPr userDrawn="1"/>
        </p:nvSpPr>
        <p:spPr>
          <a:xfrm rot="19765711">
            <a:off x="5888527" y="3297430"/>
            <a:ext cx="463653"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15" name="Marcador de número de diapositiva 3"/>
          <p:cNvSpPr>
            <a:spLocks noGrp="1"/>
          </p:cNvSpPr>
          <p:nvPr>
            <p:ph type="sldNum" sz="quarter" idx="4"/>
          </p:nvPr>
        </p:nvSpPr>
        <p:spPr>
          <a:xfrm>
            <a:off x="327989" y="6380306"/>
            <a:ext cx="612222" cy="433409"/>
          </a:xfrm>
          <a:prstGeom prst="rect">
            <a:avLst/>
          </a:prstGeom>
        </p:spPr>
        <p:txBody>
          <a:bodyPr anchor="ctr"/>
          <a:lstStyle>
            <a:lvl1pPr algn="l">
              <a:defRPr sz="694"/>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289746560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ítulo y contenido destacado azul">
    <p:spTree>
      <p:nvGrpSpPr>
        <p:cNvPr id="1" name=""/>
        <p:cNvGrpSpPr/>
        <p:nvPr/>
      </p:nvGrpSpPr>
      <p:grpSpPr>
        <a:xfrm>
          <a:off x="0" y="0"/>
          <a:ext cx="0" cy="0"/>
          <a:chOff x="0" y="0"/>
          <a:chExt cx="0" cy="0"/>
        </a:xfrm>
      </p:grpSpPr>
      <p:sp>
        <p:nvSpPr>
          <p:cNvPr id="11" name="6 Rectángulo"/>
          <p:cNvSpPr/>
          <p:nvPr userDrawn="1"/>
        </p:nvSpPr>
        <p:spPr>
          <a:xfrm>
            <a:off x="2" y="1"/>
            <a:ext cx="6218239" cy="699452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7" name="6 Rectángulo"/>
          <p:cNvSpPr/>
          <p:nvPr/>
        </p:nvSpPr>
        <p:spPr>
          <a:xfrm>
            <a:off x="2" y="1"/>
            <a:ext cx="6218239" cy="6994525"/>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888529" y="3297430"/>
            <a:ext cx="463652" cy="399665"/>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327765" y="166725"/>
            <a:ext cx="5491340" cy="6594469"/>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4"/>
          <p:cNvSpPr>
            <a:spLocks noGrp="1"/>
          </p:cNvSpPr>
          <p:nvPr>
            <p:ph sz="quarter" idx="11"/>
          </p:nvPr>
        </p:nvSpPr>
        <p:spPr>
          <a:xfrm>
            <a:off x="6617711" y="632997"/>
            <a:ext cx="5295930" cy="56625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2" name="Triángulo isósceles 11"/>
          <p:cNvSpPr/>
          <p:nvPr userDrawn="1"/>
        </p:nvSpPr>
        <p:spPr>
          <a:xfrm rot="19765711">
            <a:off x="5888527" y="3297430"/>
            <a:ext cx="463653" cy="399665"/>
          </a:xfrm>
          <a:prstGeom prst="triangle">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Tree>
    <p:extLst>
      <p:ext uri="{BB962C8B-B14F-4D97-AF65-F5344CB8AC3E}">
        <p14:creationId xmlns:p14="http://schemas.microsoft.com/office/powerpoint/2010/main" val="48483858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ntenido e illustración azul">
    <p:spTree>
      <p:nvGrpSpPr>
        <p:cNvPr id="1" name=""/>
        <p:cNvGrpSpPr/>
        <p:nvPr/>
      </p:nvGrpSpPr>
      <p:grpSpPr>
        <a:xfrm>
          <a:off x="0" y="0"/>
          <a:ext cx="0" cy="0"/>
          <a:chOff x="0" y="0"/>
          <a:chExt cx="0" cy="0"/>
        </a:xfrm>
      </p:grpSpPr>
      <p:sp>
        <p:nvSpPr>
          <p:cNvPr id="6" name="Rectángulo 5"/>
          <p:cNvSpPr/>
          <p:nvPr/>
        </p:nvSpPr>
        <p:spPr>
          <a:xfrm>
            <a:off x="-22209" y="-25450"/>
            <a:ext cx="6218238" cy="7019977"/>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8" name="Triángulo isósceles 7"/>
          <p:cNvSpPr/>
          <p:nvPr/>
        </p:nvSpPr>
        <p:spPr>
          <a:xfrm rot="1834289" flipH="1">
            <a:off x="6024997" y="3284703"/>
            <a:ext cx="463652"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6545999" y="166725"/>
            <a:ext cx="5491340" cy="1398826"/>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6545742" y="1631520"/>
            <a:ext cx="5491259" cy="479661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2209" y="-25451"/>
            <a:ext cx="6218238" cy="7019977"/>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11" name="Triángulo isósceles 10"/>
          <p:cNvSpPr/>
          <p:nvPr userDrawn="1"/>
        </p:nvSpPr>
        <p:spPr>
          <a:xfrm rot="1834289" flipH="1">
            <a:off x="6024995" y="3284703"/>
            <a:ext cx="463653"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Tree>
    <p:extLst>
      <p:ext uri="{BB962C8B-B14F-4D97-AF65-F5344CB8AC3E}">
        <p14:creationId xmlns:p14="http://schemas.microsoft.com/office/powerpoint/2010/main" val="35369920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ontenido e illustración azul 2">
    <p:spTree>
      <p:nvGrpSpPr>
        <p:cNvPr id="1" name=""/>
        <p:cNvGrpSpPr/>
        <p:nvPr/>
      </p:nvGrpSpPr>
      <p:grpSpPr>
        <a:xfrm>
          <a:off x="0" y="0"/>
          <a:ext cx="0" cy="0"/>
          <a:chOff x="0" y="0"/>
          <a:chExt cx="0" cy="0"/>
        </a:xfrm>
      </p:grpSpPr>
      <p:sp>
        <p:nvSpPr>
          <p:cNvPr id="12" name="6 Rectángulo"/>
          <p:cNvSpPr/>
          <p:nvPr userDrawn="1"/>
        </p:nvSpPr>
        <p:spPr>
          <a:xfrm>
            <a:off x="2" y="1"/>
            <a:ext cx="6218239" cy="6994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743417" y="3535243"/>
            <a:ext cx="4862587" cy="523534"/>
          </a:xfrm>
          <a:prstGeom prst="rect">
            <a:avLst/>
          </a:prstGeom>
        </p:spPr>
        <p:txBody>
          <a:bodyPr/>
          <a:lstStyle/>
          <a:p>
            <a:endParaRPr lang="es-ES" dirty="0"/>
          </a:p>
        </p:txBody>
      </p:sp>
      <p:sp>
        <p:nvSpPr>
          <p:cNvPr id="6" name="Rectángulo 5"/>
          <p:cNvSpPr/>
          <p:nvPr/>
        </p:nvSpPr>
        <p:spPr>
          <a:xfrm>
            <a:off x="6218237" y="-25450"/>
            <a:ext cx="6218238" cy="7019977"/>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5" name="Imagen 4"/>
          <p:cNvPicPr>
            <a:picLocks noChangeAspect="1"/>
          </p:cNvPicPr>
          <p:nvPr/>
        </p:nvPicPr>
        <p:blipFill>
          <a:blip r:embed="rId2"/>
          <a:stretch>
            <a:fillRect/>
          </a:stretch>
        </p:blipFill>
        <p:spPr>
          <a:xfrm>
            <a:off x="11147877" y="6585982"/>
            <a:ext cx="892559" cy="175211"/>
          </a:xfrm>
          <a:prstGeom prst="rect">
            <a:avLst/>
          </a:prstGeom>
        </p:spPr>
      </p:pic>
      <p:sp>
        <p:nvSpPr>
          <p:cNvPr id="7" name="6 Rectángulo"/>
          <p:cNvSpPr/>
          <p:nvPr/>
        </p:nvSpPr>
        <p:spPr>
          <a:xfrm>
            <a:off x="2" y="1"/>
            <a:ext cx="6218239" cy="6994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888529" y="3297430"/>
            <a:ext cx="463652"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327765" y="166725"/>
            <a:ext cx="5491340" cy="1398826"/>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327507" y="1631520"/>
            <a:ext cx="5491259" cy="47487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218237" y="-25451"/>
            <a:ext cx="6218238" cy="7019977"/>
          </a:xfrm>
          <a:prstGeom prst="rect">
            <a:avLst/>
          </a:prstGeom>
          <a:solidFill>
            <a:srgbClr val="13A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11" name="Imagen 10"/>
          <p:cNvPicPr>
            <a:picLocks noChangeAspect="1"/>
          </p:cNvPicPr>
          <p:nvPr userDrawn="1"/>
        </p:nvPicPr>
        <p:blipFill>
          <a:blip r:embed="rId2"/>
          <a:stretch>
            <a:fillRect/>
          </a:stretch>
        </p:blipFill>
        <p:spPr>
          <a:xfrm>
            <a:off x="11147877" y="6585982"/>
            <a:ext cx="892559" cy="175211"/>
          </a:xfrm>
          <a:prstGeom prst="rect">
            <a:avLst/>
          </a:prstGeom>
        </p:spPr>
      </p:pic>
      <p:sp>
        <p:nvSpPr>
          <p:cNvPr id="13" name="Triángulo isósceles 12"/>
          <p:cNvSpPr/>
          <p:nvPr userDrawn="1"/>
        </p:nvSpPr>
        <p:spPr>
          <a:xfrm rot="19765711">
            <a:off x="5888527" y="3297430"/>
            <a:ext cx="463653"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15" name="Marcador de número de diapositiva 3"/>
          <p:cNvSpPr>
            <a:spLocks noGrp="1"/>
          </p:cNvSpPr>
          <p:nvPr>
            <p:ph type="sldNum" sz="quarter" idx="4"/>
          </p:nvPr>
        </p:nvSpPr>
        <p:spPr>
          <a:xfrm>
            <a:off x="327989" y="6380306"/>
            <a:ext cx="612222" cy="433409"/>
          </a:xfrm>
          <a:prstGeom prst="rect">
            <a:avLst/>
          </a:prstGeom>
        </p:spPr>
        <p:txBody>
          <a:bodyPr anchor="ctr"/>
          <a:lstStyle>
            <a:lvl1pPr algn="l">
              <a:defRPr sz="694"/>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288528446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Contenido e illustración turquesa">
    <p:spTree>
      <p:nvGrpSpPr>
        <p:cNvPr id="1" name=""/>
        <p:cNvGrpSpPr/>
        <p:nvPr/>
      </p:nvGrpSpPr>
      <p:grpSpPr>
        <a:xfrm>
          <a:off x="0" y="0"/>
          <a:ext cx="0" cy="0"/>
          <a:chOff x="0" y="0"/>
          <a:chExt cx="0" cy="0"/>
        </a:xfrm>
      </p:grpSpPr>
      <p:sp>
        <p:nvSpPr>
          <p:cNvPr id="12" name="6 Rectángulo"/>
          <p:cNvSpPr/>
          <p:nvPr userDrawn="1"/>
        </p:nvSpPr>
        <p:spPr>
          <a:xfrm>
            <a:off x="2" y="1"/>
            <a:ext cx="6218239" cy="6994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743417" y="3535243"/>
            <a:ext cx="4862587" cy="523534"/>
          </a:xfrm>
          <a:prstGeom prst="rect">
            <a:avLst/>
          </a:prstGeom>
        </p:spPr>
        <p:txBody>
          <a:bodyPr/>
          <a:lstStyle/>
          <a:p>
            <a:endParaRPr lang="es-ES" dirty="0"/>
          </a:p>
        </p:txBody>
      </p:sp>
      <p:sp>
        <p:nvSpPr>
          <p:cNvPr id="6" name="Rectángulo 5"/>
          <p:cNvSpPr/>
          <p:nvPr/>
        </p:nvSpPr>
        <p:spPr>
          <a:xfrm>
            <a:off x="6218237" y="-25450"/>
            <a:ext cx="6218238" cy="7019977"/>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5" name="Imagen 4"/>
          <p:cNvPicPr>
            <a:picLocks noChangeAspect="1"/>
          </p:cNvPicPr>
          <p:nvPr/>
        </p:nvPicPr>
        <p:blipFill>
          <a:blip r:embed="rId2"/>
          <a:stretch>
            <a:fillRect/>
          </a:stretch>
        </p:blipFill>
        <p:spPr>
          <a:xfrm>
            <a:off x="11147877" y="6585982"/>
            <a:ext cx="892559" cy="175211"/>
          </a:xfrm>
          <a:prstGeom prst="rect">
            <a:avLst/>
          </a:prstGeom>
        </p:spPr>
      </p:pic>
      <p:sp>
        <p:nvSpPr>
          <p:cNvPr id="7" name="6 Rectángulo"/>
          <p:cNvSpPr/>
          <p:nvPr/>
        </p:nvSpPr>
        <p:spPr>
          <a:xfrm>
            <a:off x="2" y="1"/>
            <a:ext cx="6218239" cy="6994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888529" y="3297430"/>
            <a:ext cx="463652"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327765" y="166725"/>
            <a:ext cx="5491340" cy="1398826"/>
          </a:xfrm>
        </p:spPr>
        <p:txBody>
          <a:bodyPr/>
          <a:lstStyle>
            <a:lvl1pPr>
              <a:defRPr>
                <a:solidFill>
                  <a:srgbClr val="2EAEB7"/>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327507" y="1631520"/>
            <a:ext cx="5491259" cy="47487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218237" y="-25451"/>
            <a:ext cx="6218238" cy="7019977"/>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11" name="Imagen 10"/>
          <p:cNvPicPr>
            <a:picLocks noChangeAspect="1"/>
          </p:cNvPicPr>
          <p:nvPr userDrawn="1"/>
        </p:nvPicPr>
        <p:blipFill>
          <a:blip r:embed="rId2"/>
          <a:stretch>
            <a:fillRect/>
          </a:stretch>
        </p:blipFill>
        <p:spPr>
          <a:xfrm>
            <a:off x="11147877" y="6585982"/>
            <a:ext cx="892559" cy="175211"/>
          </a:xfrm>
          <a:prstGeom prst="rect">
            <a:avLst/>
          </a:prstGeom>
        </p:spPr>
      </p:pic>
      <p:sp>
        <p:nvSpPr>
          <p:cNvPr id="13" name="Triángulo isósceles 12"/>
          <p:cNvSpPr/>
          <p:nvPr userDrawn="1"/>
        </p:nvSpPr>
        <p:spPr>
          <a:xfrm rot="19765711">
            <a:off x="5888527" y="3297430"/>
            <a:ext cx="463653"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15" name="Marcador de número de diapositiva 3"/>
          <p:cNvSpPr>
            <a:spLocks noGrp="1"/>
          </p:cNvSpPr>
          <p:nvPr>
            <p:ph type="sldNum" sz="quarter" idx="4"/>
          </p:nvPr>
        </p:nvSpPr>
        <p:spPr>
          <a:xfrm>
            <a:off x="327989" y="6380306"/>
            <a:ext cx="612222" cy="433409"/>
          </a:xfrm>
          <a:prstGeom prst="rect">
            <a:avLst/>
          </a:prstGeom>
        </p:spPr>
        <p:txBody>
          <a:bodyPr anchor="ctr"/>
          <a:lstStyle>
            <a:lvl1pPr algn="l">
              <a:defRPr sz="694"/>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123272150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ontenido e illustración turquesa 2">
    <p:spTree>
      <p:nvGrpSpPr>
        <p:cNvPr id="1" name=""/>
        <p:cNvGrpSpPr/>
        <p:nvPr/>
      </p:nvGrpSpPr>
      <p:grpSpPr>
        <a:xfrm>
          <a:off x="0" y="0"/>
          <a:ext cx="0" cy="0"/>
          <a:chOff x="0" y="0"/>
          <a:chExt cx="0" cy="0"/>
        </a:xfrm>
      </p:grpSpPr>
      <p:sp>
        <p:nvSpPr>
          <p:cNvPr id="6" name="Rectángulo 5"/>
          <p:cNvSpPr/>
          <p:nvPr/>
        </p:nvSpPr>
        <p:spPr>
          <a:xfrm>
            <a:off x="-22209" y="-25450"/>
            <a:ext cx="6218238" cy="7019977"/>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8" name="Triángulo isósceles 7"/>
          <p:cNvSpPr/>
          <p:nvPr/>
        </p:nvSpPr>
        <p:spPr>
          <a:xfrm rot="1834289" flipH="1">
            <a:off x="6024997" y="3284703"/>
            <a:ext cx="463652"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6545999" y="166725"/>
            <a:ext cx="5491340" cy="1398826"/>
          </a:xfrm>
        </p:spPr>
        <p:txBody>
          <a:bodyPr/>
          <a:lstStyle>
            <a:lvl1pPr>
              <a:defRPr>
                <a:solidFill>
                  <a:srgbClr val="2EAEB7"/>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6545742" y="1631520"/>
            <a:ext cx="5491259" cy="479661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2209" y="-25451"/>
            <a:ext cx="6218238" cy="7019977"/>
          </a:xfrm>
          <a:prstGeom prst="rect">
            <a:avLst/>
          </a:prstGeom>
          <a:solidFill>
            <a:srgbClr val="2EA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11" name="Triángulo isósceles 10"/>
          <p:cNvSpPr/>
          <p:nvPr userDrawn="1"/>
        </p:nvSpPr>
        <p:spPr>
          <a:xfrm rot="1834289" flipH="1">
            <a:off x="6024995" y="3284703"/>
            <a:ext cx="463653"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Tree>
    <p:extLst>
      <p:ext uri="{BB962C8B-B14F-4D97-AF65-F5344CB8AC3E}">
        <p14:creationId xmlns:p14="http://schemas.microsoft.com/office/powerpoint/2010/main" val="4234181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ítulo y contenido destacado morado">
    <p:spTree>
      <p:nvGrpSpPr>
        <p:cNvPr id="1" name=""/>
        <p:cNvGrpSpPr/>
        <p:nvPr/>
      </p:nvGrpSpPr>
      <p:grpSpPr>
        <a:xfrm>
          <a:off x="0" y="0"/>
          <a:ext cx="0" cy="0"/>
          <a:chOff x="0" y="0"/>
          <a:chExt cx="0" cy="0"/>
        </a:xfrm>
      </p:grpSpPr>
      <p:sp>
        <p:nvSpPr>
          <p:cNvPr id="10" name="6 Rectángulo"/>
          <p:cNvSpPr/>
          <p:nvPr userDrawn="1"/>
        </p:nvSpPr>
        <p:spPr>
          <a:xfrm>
            <a:off x="2" y="1"/>
            <a:ext cx="6218239" cy="6994525"/>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7" name="6 Rectángulo"/>
          <p:cNvSpPr/>
          <p:nvPr/>
        </p:nvSpPr>
        <p:spPr>
          <a:xfrm>
            <a:off x="2" y="1"/>
            <a:ext cx="6218239" cy="6994525"/>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888529" y="3297430"/>
            <a:ext cx="463652" cy="399665"/>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327765" y="166725"/>
            <a:ext cx="5491340" cy="6594469"/>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6" name="Marcador de contenido 4"/>
          <p:cNvSpPr>
            <a:spLocks noGrp="1"/>
          </p:cNvSpPr>
          <p:nvPr>
            <p:ph sz="quarter" idx="11"/>
          </p:nvPr>
        </p:nvSpPr>
        <p:spPr>
          <a:xfrm>
            <a:off x="6617711" y="632997"/>
            <a:ext cx="5295930" cy="56625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9765711">
            <a:off x="5888527" y="3297430"/>
            <a:ext cx="463653" cy="399665"/>
          </a:xfrm>
          <a:prstGeom prst="triangle">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Tree>
    <p:extLst>
      <p:ext uri="{BB962C8B-B14F-4D97-AF65-F5344CB8AC3E}">
        <p14:creationId xmlns:p14="http://schemas.microsoft.com/office/powerpoint/2010/main" val="180172439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ontenido e illustración morado">
    <p:spTree>
      <p:nvGrpSpPr>
        <p:cNvPr id="1" name=""/>
        <p:cNvGrpSpPr/>
        <p:nvPr/>
      </p:nvGrpSpPr>
      <p:grpSpPr>
        <a:xfrm>
          <a:off x="0" y="0"/>
          <a:ext cx="0" cy="0"/>
          <a:chOff x="0" y="0"/>
          <a:chExt cx="0" cy="0"/>
        </a:xfrm>
      </p:grpSpPr>
      <p:sp>
        <p:nvSpPr>
          <p:cNvPr id="6" name="Rectángulo 5"/>
          <p:cNvSpPr/>
          <p:nvPr/>
        </p:nvSpPr>
        <p:spPr>
          <a:xfrm>
            <a:off x="-22209" y="-25450"/>
            <a:ext cx="6218238" cy="7019977"/>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8" name="Triángulo isósceles 7"/>
          <p:cNvSpPr/>
          <p:nvPr/>
        </p:nvSpPr>
        <p:spPr>
          <a:xfrm rot="1834289" flipH="1">
            <a:off x="6024997" y="3284703"/>
            <a:ext cx="463652"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6545999" y="166725"/>
            <a:ext cx="5491340" cy="1398826"/>
          </a:xfrm>
        </p:spPr>
        <p:txBody>
          <a:bodyPr/>
          <a:lstStyle>
            <a:lvl1pPr>
              <a:defRPr>
                <a:solidFill>
                  <a:srgbClr val="9F3E8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6545742" y="1631520"/>
            <a:ext cx="5491259" cy="479661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2209" y="-25451"/>
            <a:ext cx="6218238" cy="7019977"/>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11" name="Triángulo isósceles 10"/>
          <p:cNvSpPr/>
          <p:nvPr userDrawn="1"/>
        </p:nvSpPr>
        <p:spPr>
          <a:xfrm rot="1834289" flipH="1">
            <a:off x="6024995" y="3284703"/>
            <a:ext cx="463653"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Tree>
    <p:extLst>
      <p:ext uri="{BB962C8B-B14F-4D97-AF65-F5344CB8AC3E}">
        <p14:creationId xmlns:p14="http://schemas.microsoft.com/office/powerpoint/2010/main" val="307530731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ntenido e illustración morado 2">
    <p:spTree>
      <p:nvGrpSpPr>
        <p:cNvPr id="1" name=""/>
        <p:cNvGrpSpPr/>
        <p:nvPr/>
      </p:nvGrpSpPr>
      <p:grpSpPr>
        <a:xfrm>
          <a:off x="0" y="0"/>
          <a:ext cx="0" cy="0"/>
          <a:chOff x="0" y="0"/>
          <a:chExt cx="0" cy="0"/>
        </a:xfrm>
      </p:grpSpPr>
      <p:sp>
        <p:nvSpPr>
          <p:cNvPr id="12" name="6 Rectángulo"/>
          <p:cNvSpPr/>
          <p:nvPr userDrawn="1"/>
        </p:nvSpPr>
        <p:spPr>
          <a:xfrm>
            <a:off x="2" y="1"/>
            <a:ext cx="6218239" cy="6994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743417" y="3535243"/>
            <a:ext cx="4862587" cy="523534"/>
          </a:xfrm>
          <a:prstGeom prst="rect">
            <a:avLst/>
          </a:prstGeom>
        </p:spPr>
        <p:txBody>
          <a:bodyPr/>
          <a:lstStyle/>
          <a:p>
            <a:endParaRPr lang="es-ES" dirty="0"/>
          </a:p>
        </p:txBody>
      </p:sp>
      <p:sp>
        <p:nvSpPr>
          <p:cNvPr id="6" name="Rectángulo 5"/>
          <p:cNvSpPr/>
          <p:nvPr/>
        </p:nvSpPr>
        <p:spPr>
          <a:xfrm>
            <a:off x="6218237" y="-25450"/>
            <a:ext cx="6218238" cy="7019977"/>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5" name="Imagen 4"/>
          <p:cNvPicPr>
            <a:picLocks noChangeAspect="1"/>
          </p:cNvPicPr>
          <p:nvPr/>
        </p:nvPicPr>
        <p:blipFill>
          <a:blip r:embed="rId2"/>
          <a:stretch>
            <a:fillRect/>
          </a:stretch>
        </p:blipFill>
        <p:spPr>
          <a:xfrm>
            <a:off x="11147877" y="6585982"/>
            <a:ext cx="892559" cy="175211"/>
          </a:xfrm>
          <a:prstGeom prst="rect">
            <a:avLst/>
          </a:prstGeom>
        </p:spPr>
      </p:pic>
      <p:sp>
        <p:nvSpPr>
          <p:cNvPr id="7" name="6 Rectángulo"/>
          <p:cNvSpPr/>
          <p:nvPr/>
        </p:nvSpPr>
        <p:spPr>
          <a:xfrm>
            <a:off x="2" y="1"/>
            <a:ext cx="6218239" cy="6994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888529" y="3297430"/>
            <a:ext cx="463652"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327765" y="166725"/>
            <a:ext cx="5491340" cy="1398826"/>
          </a:xfrm>
        </p:spPr>
        <p:txBody>
          <a:bodyPr/>
          <a:lstStyle>
            <a:lvl1pPr>
              <a:defRPr>
                <a:solidFill>
                  <a:srgbClr val="9F3E8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327507" y="1631520"/>
            <a:ext cx="5491259" cy="47487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218237" y="-25451"/>
            <a:ext cx="6218238" cy="7019977"/>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11" name="Imagen 10"/>
          <p:cNvPicPr>
            <a:picLocks noChangeAspect="1"/>
          </p:cNvPicPr>
          <p:nvPr userDrawn="1"/>
        </p:nvPicPr>
        <p:blipFill>
          <a:blip r:embed="rId2"/>
          <a:stretch>
            <a:fillRect/>
          </a:stretch>
        </p:blipFill>
        <p:spPr>
          <a:xfrm>
            <a:off x="11147877" y="6585982"/>
            <a:ext cx="892559" cy="175211"/>
          </a:xfrm>
          <a:prstGeom prst="rect">
            <a:avLst/>
          </a:prstGeom>
        </p:spPr>
      </p:pic>
      <p:sp>
        <p:nvSpPr>
          <p:cNvPr id="13" name="Triángulo isósceles 12"/>
          <p:cNvSpPr/>
          <p:nvPr userDrawn="1"/>
        </p:nvSpPr>
        <p:spPr>
          <a:xfrm rot="19765711">
            <a:off x="5888527" y="3297430"/>
            <a:ext cx="463653"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15" name="Marcador de número de diapositiva 3"/>
          <p:cNvSpPr>
            <a:spLocks noGrp="1"/>
          </p:cNvSpPr>
          <p:nvPr>
            <p:ph type="sldNum" sz="quarter" idx="4"/>
          </p:nvPr>
        </p:nvSpPr>
        <p:spPr>
          <a:xfrm>
            <a:off x="327989" y="6380306"/>
            <a:ext cx="612222" cy="433409"/>
          </a:xfrm>
          <a:prstGeom prst="rect">
            <a:avLst/>
          </a:prstGeom>
        </p:spPr>
        <p:txBody>
          <a:bodyPr anchor="ctr"/>
          <a:lstStyle>
            <a:lvl1pPr algn="l">
              <a:defRPr sz="694"/>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338216346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ontenido e illustración morado osc">
    <p:spTree>
      <p:nvGrpSpPr>
        <p:cNvPr id="1" name=""/>
        <p:cNvGrpSpPr/>
        <p:nvPr/>
      </p:nvGrpSpPr>
      <p:grpSpPr>
        <a:xfrm>
          <a:off x="0" y="0"/>
          <a:ext cx="0" cy="0"/>
          <a:chOff x="0" y="0"/>
          <a:chExt cx="0" cy="0"/>
        </a:xfrm>
      </p:grpSpPr>
      <p:sp>
        <p:nvSpPr>
          <p:cNvPr id="6" name="Rectángulo 5"/>
          <p:cNvSpPr/>
          <p:nvPr/>
        </p:nvSpPr>
        <p:spPr>
          <a:xfrm>
            <a:off x="-22209" y="-25450"/>
            <a:ext cx="6218238" cy="7019977"/>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8" name="Triángulo isósceles 7"/>
          <p:cNvSpPr/>
          <p:nvPr/>
        </p:nvSpPr>
        <p:spPr>
          <a:xfrm rot="1834289" flipH="1">
            <a:off x="6024997" y="3284703"/>
            <a:ext cx="463652"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6545999" y="166725"/>
            <a:ext cx="5491340" cy="1398826"/>
          </a:xfrm>
        </p:spPr>
        <p:txBody>
          <a:bodyPr/>
          <a:lstStyle>
            <a:lvl1pPr>
              <a:defRPr>
                <a:solidFill>
                  <a:srgbClr val="6A398E"/>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6545742" y="1631520"/>
            <a:ext cx="5491259" cy="479661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2209" y="-25451"/>
            <a:ext cx="6218238" cy="7019977"/>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11" name="Triángulo isósceles 10"/>
          <p:cNvSpPr/>
          <p:nvPr userDrawn="1"/>
        </p:nvSpPr>
        <p:spPr>
          <a:xfrm rot="1834289" flipH="1">
            <a:off x="6024995" y="3284703"/>
            <a:ext cx="463653"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Tree>
    <p:extLst>
      <p:ext uri="{BB962C8B-B14F-4D97-AF65-F5344CB8AC3E}">
        <p14:creationId xmlns:p14="http://schemas.microsoft.com/office/powerpoint/2010/main" val="387145936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ntenido e illustración morado osc 2">
    <p:spTree>
      <p:nvGrpSpPr>
        <p:cNvPr id="1" name=""/>
        <p:cNvGrpSpPr/>
        <p:nvPr/>
      </p:nvGrpSpPr>
      <p:grpSpPr>
        <a:xfrm>
          <a:off x="0" y="0"/>
          <a:ext cx="0" cy="0"/>
          <a:chOff x="0" y="0"/>
          <a:chExt cx="0" cy="0"/>
        </a:xfrm>
      </p:grpSpPr>
      <p:sp>
        <p:nvSpPr>
          <p:cNvPr id="12" name="6 Rectángulo"/>
          <p:cNvSpPr/>
          <p:nvPr userDrawn="1"/>
        </p:nvSpPr>
        <p:spPr>
          <a:xfrm>
            <a:off x="2" y="1"/>
            <a:ext cx="6218239" cy="6994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743417" y="3535243"/>
            <a:ext cx="4862587" cy="523534"/>
          </a:xfrm>
          <a:prstGeom prst="rect">
            <a:avLst/>
          </a:prstGeom>
        </p:spPr>
        <p:txBody>
          <a:bodyPr/>
          <a:lstStyle/>
          <a:p>
            <a:endParaRPr lang="es-ES" dirty="0"/>
          </a:p>
        </p:txBody>
      </p:sp>
      <p:sp>
        <p:nvSpPr>
          <p:cNvPr id="6" name="Rectángulo 5"/>
          <p:cNvSpPr/>
          <p:nvPr/>
        </p:nvSpPr>
        <p:spPr>
          <a:xfrm>
            <a:off x="6218237" y="-25450"/>
            <a:ext cx="6218238" cy="7019977"/>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5" name="Imagen 4"/>
          <p:cNvPicPr>
            <a:picLocks noChangeAspect="1"/>
          </p:cNvPicPr>
          <p:nvPr/>
        </p:nvPicPr>
        <p:blipFill>
          <a:blip r:embed="rId2"/>
          <a:stretch>
            <a:fillRect/>
          </a:stretch>
        </p:blipFill>
        <p:spPr>
          <a:xfrm>
            <a:off x="11147877" y="6585982"/>
            <a:ext cx="892559" cy="175211"/>
          </a:xfrm>
          <a:prstGeom prst="rect">
            <a:avLst/>
          </a:prstGeom>
        </p:spPr>
      </p:pic>
      <p:sp>
        <p:nvSpPr>
          <p:cNvPr id="7" name="6 Rectángulo"/>
          <p:cNvSpPr/>
          <p:nvPr/>
        </p:nvSpPr>
        <p:spPr>
          <a:xfrm>
            <a:off x="2" y="1"/>
            <a:ext cx="6218239" cy="6994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888529" y="3297430"/>
            <a:ext cx="463652"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327765" y="166725"/>
            <a:ext cx="5491340" cy="1398826"/>
          </a:xfrm>
        </p:spPr>
        <p:txBody>
          <a:bodyPr/>
          <a:lstStyle>
            <a:lvl1pPr>
              <a:defRPr>
                <a:solidFill>
                  <a:srgbClr val="6A398E"/>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327507" y="1631520"/>
            <a:ext cx="5491259" cy="47487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218237" y="-25451"/>
            <a:ext cx="6218238" cy="7019977"/>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11" name="Imagen 10"/>
          <p:cNvPicPr>
            <a:picLocks noChangeAspect="1"/>
          </p:cNvPicPr>
          <p:nvPr userDrawn="1"/>
        </p:nvPicPr>
        <p:blipFill>
          <a:blip r:embed="rId2"/>
          <a:stretch>
            <a:fillRect/>
          </a:stretch>
        </p:blipFill>
        <p:spPr>
          <a:xfrm>
            <a:off x="11147877" y="6585982"/>
            <a:ext cx="892559" cy="175211"/>
          </a:xfrm>
          <a:prstGeom prst="rect">
            <a:avLst/>
          </a:prstGeom>
        </p:spPr>
      </p:pic>
      <p:sp>
        <p:nvSpPr>
          <p:cNvPr id="13" name="Triángulo isósceles 12"/>
          <p:cNvSpPr/>
          <p:nvPr userDrawn="1"/>
        </p:nvSpPr>
        <p:spPr>
          <a:xfrm rot="19765711">
            <a:off x="5888527" y="3297430"/>
            <a:ext cx="463653"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14" name="Marcador de número de diapositiva 3"/>
          <p:cNvSpPr>
            <a:spLocks noGrp="1"/>
          </p:cNvSpPr>
          <p:nvPr>
            <p:ph type="sldNum" sz="quarter" idx="4"/>
          </p:nvPr>
        </p:nvSpPr>
        <p:spPr>
          <a:xfrm>
            <a:off x="327989" y="6380306"/>
            <a:ext cx="612222" cy="433409"/>
          </a:xfrm>
          <a:prstGeom prst="rect">
            <a:avLst/>
          </a:prstGeom>
        </p:spPr>
        <p:txBody>
          <a:bodyPr anchor="ctr"/>
          <a:lstStyle>
            <a:lvl1pPr algn="l">
              <a:defRPr sz="694"/>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47121585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ítulo y contenido destacado rojo">
    <p:spTree>
      <p:nvGrpSpPr>
        <p:cNvPr id="1" name=""/>
        <p:cNvGrpSpPr/>
        <p:nvPr/>
      </p:nvGrpSpPr>
      <p:grpSpPr>
        <a:xfrm>
          <a:off x="0" y="0"/>
          <a:ext cx="0" cy="0"/>
          <a:chOff x="0" y="0"/>
          <a:chExt cx="0" cy="0"/>
        </a:xfrm>
      </p:grpSpPr>
      <p:sp>
        <p:nvSpPr>
          <p:cNvPr id="10" name="6 Rectángulo"/>
          <p:cNvSpPr/>
          <p:nvPr userDrawn="1"/>
        </p:nvSpPr>
        <p:spPr>
          <a:xfrm>
            <a:off x="2" y="1"/>
            <a:ext cx="6218239" cy="6994525"/>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7" name="6 Rectángulo"/>
          <p:cNvSpPr/>
          <p:nvPr/>
        </p:nvSpPr>
        <p:spPr>
          <a:xfrm>
            <a:off x="2" y="1"/>
            <a:ext cx="6218239" cy="6994525"/>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888529" y="3297430"/>
            <a:ext cx="463652" cy="399665"/>
          </a:xfrm>
          <a:prstGeom prst="triangl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327765" y="166725"/>
            <a:ext cx="5491340" cy="6594469"/>
          </a:xfrm>
        </p:spPr>
        <p:txBody>
          <a:bodyPr/>
          <a:lstStyle>
            <a:lvl1pPr>
              <a:defRPr>
                <a:solidFill>
                  <a:srgbClr val="FFFFFF"/>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5" name="Marcador de contenido 4"/>
          <p:cNvSpPr>
            <a:spLocks noGrp="1"/>
          </p:cNvSpPr>
          <p:nvPr>
            <p:ph sz="quarter" idx="11"/>
          </p:nvPr>
        </p:nvSpPr>
        <p:spPr>
          <a:xfrm>
            <a:off x="6617711" y="632997"/>
            <a:ext cx="5295930" cy="566251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1" name="Triángulo isósceles 10"/>
          <p:cNvSpPr/>
          <p:nvPr userDrawn="1"/>
        </p:nvSpPr>
        <p:spPr>
          <a:xfrm rot="19765711">
            <a:off x="5888527" y="3297430"/>
            <a:ext cx="463653" cy="399665"/>
          </a:xfrm>
          <a:prstGeom prst="triangle">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Tree>
    <p:extLst>
      <p:ext uri="{BB962C8B-B14F-4D97-AF65-F5344CB8AC3E}">
        <p14:creationId xmlns:p14="http://schemas.microsoft.com/office/powerpoint/2010/main" val="279648036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ontenido e illustración rojo">
    <p:spTree>
      <p:nvGrpSpPr>
        <p:cNvPr id="1" name=""/>
        <p:cNvGrpSpPr/>
        <p:nvPr/>
      </p:nvGrpSpPr>
      <p:grpSpPr>
        <a:xfrm>
          <a:off x="0" y="0"/>
          <a:ext cx="0" cy="0"/>
          <a:chOff x="0" y="0"/>
          <a:chExt cx="0" cy="0"/>
        </a:xfrm>
      </p:grpSpPr>
      <p:sp>
        <p:nvSpPr>
          <p:cNvPr id="6" name="Rectángulo 5"/>
          <p:cNvSpPr/>
          <p:nvPr/>
        </p:nvSpPr>
        <p:spPr>
          <a:xfrm>
            <a:off x="-22209" y="-25450"/>
            <a:ext cx="6218238" cy="7019977"/>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8" name="Triángulo isósceles 7"/>
          <p:cNvSpPr/>
          <p:nvPr/>
        </p:nvSpPr>
        <p:spPr>
          <a:xfrm rot="1834289" flipH="1">
            <a:off x="6024997" y="3284703"/>
            <a:ext cx="463652"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6545999" y="166725"/>
            <a:ext cx="5491340" cy="1398826"/>
          </a:xfrm>
        </p:spPr>
        <p:txBody>
          <a:bodyPr/>
          <a:lstStyle>
            <a:lvl1pPr>
              <a:defRPr>
                <a:solidFill>
                  <a:srgbClr val="C60F25"/>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6545742" y="1631520"/>
            <a:ext cx="5491259" cy="479661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22209" y="-25451"/>
            <a:ext cx="6218238" cy="7019977"/>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11" name="Triángulo isósceles 10"/>
          <p:cNvSpPr/>
          <p:nvPr userDrawn="1"/>
        </p:nvSpPr>
        <p:spPr>
          <a:xfrm rot="1834289" flipH="1">
            <a:off x="6024995" y="3284703"/>
            <a:ext cx="463653"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Tree>
    <p:extLst>
      <p:ext uri="{BB962C8B-B14F-4D97-AF65-F5344CB8AC3E}">
        <p14:creationId xmlns:p14="http://schemas.microsoft.com/office/powerpoint/2010/main" val="258338891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ntenido e illustración rojo 2">
    <p:spTree>
      <p:nvGrpSpPr>
        <p:cNvPr id="1" name=""/>
        <p:cNvGrpSpPr/>
        <p:nvPr/>
      </p:nvGrpSpPr>
      <p:grpSpPr>
        <a:xfrm>
          <a:off x="0" y="0"/>
          <a:ext cx="0" cy="0"/>
          <a:chOff x="0" y="0"/>
          <a:chExt cx="0" cy="0"/>
        </a:xfrm>
      </p:grpSpPr>
      <p:sp>
        <p:nvSpPr>
          <p:cNvPr id="12" name="6 Rectángulo"/>
          <p:cNvSpPr/>
          <p:nvPr userDrawn="1"/>
        </p:nvSpPr>
        <p:spPr>
          <a:xfrm>
            <a:off x="2" y="1"/>
            <a:ext cx="6218239" cy="6994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3" name="Marcador de pie de página 2"/>
          <p:cNvSpPr>
            <a:spLocks noGrp="1"/>
          </p:cNvSpPr>
          <p:nvPr>
            <p:ph type="ftr" sz="quarter" idx="10"/>
          </p:nvPr>
        </p:nvSpPr>
        <p:spPr>
          <a:xfrm rot="-5400000">
            <a:off x="9743417" y="3535243"/>
            <a:ext cx="4862587" cy="523534"/>
          </a:xfrm>
          <a:prstGeom prst="rect">
            <a:avLst/>
          </a:prstGeom>
        </p:spPr>
        <p:txBody>
          <a:bodyPr/>
          <a:lstStyle/>
          <a:p>
            <a:endParaRPr lang="es-ES" dirty="0"/>
          </a:p>
        </p:txBody>
      </p:sp>
      <p:sp>
        <p:nvSpPr>
          <p:cNvPr id="6" name="Rectángulo 5"/>
          <p:cNvSpPr/>
          <p:nvPr/>
        </p:nvSpPr>
        <p:spPr>
          <a:xfrm>
            <a:off x="6218237" y="-25450"/>
            <a:ext cx="6218238" cy="701997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5" name="Imagen 4"/>
          <p:cNvPicPr>
            <a:picLocks noChangeAspect="1"/>
          </p:cNvPicPr>
          <p:nvPr/>
        </p:nvPicPr>
        <p:blipFill>
          <a:blip r:embed="rId2"/>
          <a:stretch>
            <a:fillRect/>
          </a:stretch>
        </p:blipFill>
        <p:spPr>
          <a:xfrm>
            <a:off x="11147877" y="6585982"/>
            <a:ext cx="892559" cy="175211"/>
          </a:xfrm>
          <a:prstGeom prst="rect">
            <a:avLst/>
          </a:prstGeom>
        </p:spPr>
      </p:pic>
      <p:sp>
        <p:nvSpPr>
          <p:cNvPr id="7" name="6 Rectángulo"/>
          <p:cNvSpPr/>
          <p:nvPr/>
        </p:nvSpPr>
        <p:spPr>
          <a:xfrm>
            <a:off x="2" y="1"/>
            <a:ext cx="6218239" cy="6994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888529" y="3297430"/>
            <a:ext cx="463652"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327765" y="166725"/>
            <a:ext cx="5491340" cy="1398826"/>
          </a:xfrm>
        </p:spPr>
        <p:txBody>
          <a:bodyPr/>
          <a:lstStyle>
            <a:lvl1pPr>
              <a:defRPr>
                <a:solidFill>
                  <a:srgbClr val="C60F25"/>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327507" y="1631520"/>
            <a:ext cx="5491259" cy="47487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Rectángulo 9"/>
          <p:cNvSpPr/>
          <p:nvPr userDrawn="1"/>
        </p:nvSpPr>
        <p:spPr>
          <a:xfrm>
            <a:off x="6218237" y="-25451"/>
            <a:ext cx="6218238" cy="701997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pic>
        <p:nvPicPr>
          <p:cNvPr id="11" name="Imagen 10"/>
          <p:cNvPicPr>
            <a:picLocks noChangeAspect="1"/>
          </p:cNvPicPr>
          <p:nvPr userDrawn="1"/>
        </p:nvPicPr>
        <p:blipFill>
          <a:blip r:embed="rId2"/>
          <a:stretch>
            <a:fillRect/>
          </a:stretch>
        </p:blipFill>
        <p:spPr>
          <a:xfrm>
            <a:off x="11147877" y="6585982"/>
            <a:ext cx="892559" cy="175211"/>
          </a:xfrm>
          <a:prstGeom prst="rect">
            <a:avLst/>
          </a:prstGeom>
        </p:spPr>
      </p:pic>
      <p:sp>
        <p:nvSpPr>
          <p:cNvPr id="13" name="Triángulo isósceles 12"/>
          <p:cNvSpPr/>
          <p:nvPr userDrawn="1"/>
        </p:nvSpPr>
        <p:spPr>
          <a:xfrm rot="19765711">
            <a:off x="5888527" y="3297430"/>
            <a:ext cx="463653"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14" name="Marcador de número de diapositiva 3"/>
          <p:cNvSpPr>
            <a:spLocks noGrp="1"/>
          </p:cNvSpPr>
          <p:nvPr>
            <p:ph type="sldNum" sz="quarter" idx="4"/>
          </p:nvPr>
        </p:nvSpPr>
        <p:spPr>
          <a:xfrm>
            <a:off x="327989" y="6380306"/>
            <a:ext cx="612222" cy="433409"/>
          </a:xfrm>
          <a:prstGeom prst="rect">
            <a:avLst/>
          </a:prstGeom>
        </p:spPr>
        <p:txBody>
          <a:bodyPr anchor="ctr"/>
          <a:lstStyle>
            <a:lvl1pPr algn="l">
              <a:defRPr sz="694"/>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44739398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ntenido e illustración gris">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a:srcRect l="24154" t="35810" b="3892"/>
          <a:stretch/>
        </p:blipFill>
        <p:spPr>
          <a:xfrm>
            <a:off x="-24970" y="2"/>
            <a:ext cx="6275628" cy="7053087"/>
          </a:xfrm>
          <a:prstGeom prst="rect">
            <a:avLst/>
          </a:prstGeom>
        </p:spPr>
      </p:pic>
      <p:sp>
        <p:nvSpPr>
          <p:cNvPr id="8" name="Triángulo isósceles 7"/>
          <p:cNvSpPr/>
          <p:nvPr/>
        </p:nvSpPr>
        <p:spPr>
          <a:xfrm rot="1834289" flipH="1">
            <a:off x="6024997" y="3284703"/>
            <a:ext cx="463652"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6545999" y="166725"/>
            <a:ext cx="5491340" cy="1398826"/>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6545742" y="1631520"/>
            <a:ext cx="5491259" cy="479661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11" name="Imagen 10"/>
          <p:cNvPicPr>
            <a:picLocks noChangeAspect="1"/>
          </p:cNvPicPr>
          <p:nvPr userDrawn="1"/>
        </p:nvPicPr>
        <p:blipFill rotWithShape="1">
          <a:blip r:embed="rId2"/>
          <a:srcRect l="24154" t="35810" b="3892"/>
          <a:stretch/>
        </p:blipFill>
        <p:spPr>
          <a:xfrm>
            <a:off x="-24970" y="1"/>
            <a:ext cx="6275628" cy="7053087"/>
          </a:xfrm>
          <a:prstGeom prst="rect">
            <a:avLst/>
          </a:prstGeom>
        </p:spPr>
      </p:pic>
      <p:sp>
        <p:nvSpPr>
          <p:cNvPr id="12" name="Triángulo isósceles 11"/>
          <p:cNvSpPr/>
          <p:nvPr userDrawn="1"/>
        </p:nvSpPr>
        <p:spPr>
          <a:xfrm rot="1834289" flipH="1">
            <a:off x="6024995" y="3284703"/>
            <a:ext cx="463653"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Tree>
    <p:extLst>
      <p:ext uri="{BB962C8B-B14F-4D97-AF65-F5344CB8AC3E}">
        <p14:creationId xmlns:p14="http://schemas.microsoft.com/office/powerpoint/2010/main" val="84093327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ntenido e illustración gris 2">
    <p:spTree>
      <p:nvGrpSpPr>
        <p:cNvPr id="1" name=""/>
        <p:cNvGrpSpPr/>
        <p:nvPr/>
      </p:nvGrpSpPr>
      <p:grpSpPr>
        <a:xfrm>
          <a:off x="0" y="0"/>
          <a:ext cx="0" cy="0"/>
          <a:chOff x="0" y="0"/>
          <a:chExt cx="0" cy="0"/>
        </a:xfrm>
      </p:grpSpPr>
      <p:sp>
        <p:nvSpPr>
          <p:cNvPr id="12" name="6 Rectángulo"/>
          <p:cNvSpPr/>
          <p:nvPr userDrawn="1"/>
        </p:nvSpPr>
        <p:spPr>
          <a:xfrm>
            <a:off x="2" y="1"/>
            <a:ext cx="6218239" cy="6994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pic>
        <p:nvPicPr>
          <p:cNvPr id="4" name="Imagen 3"/>
          <p:cNvPicPr>
            <a:picLocks noChangeAspect="1"/>
          </p:cNvPicPr>
          <p:nvPr/>
        </p:nvPicPr>
        <p:blipFill rotWithShape="1">
          <a:blip r:embed="rId2"/>
          <a:srcRect l="24154" t="35810" b="3892"/>
          <a:stretch/>
        </p:blipFill>
        <p:spPr>
          <a:xfrm>
            <a:off x="6218241" y="-25450"/>
            <a:ext cx="6275628" cy="7053087"/>
          </a:xfrm>
          <a:prstGeom prst="rect">
            <a:avLst/>
          </a:prstGeom>
        </p:spPr>
      </p:pic>
      <p:pic>
        <p:nvPicPr>
          <p:cNvPr id="5" name="Imagen 4"/>
          <p:cNvPicPr>
            <a:picLocks noChangeAspect="1"/>
          </p:cNvPicPr>
          <p:nvPr/>
        </p:nvPicPr>
        <p:blipFill>
          <a:blip r:embed="rId3"/>
          <a:stretch>
            <a:fillRect/>
          </a:stretch>
        </p:blipFill>
        <p:spPr>
          <a:xfrm>
            <a:off x="11147877" y="6585982"/>
            <a:ext cx="892559" cy="175211"/>
          </a:xfrm>
          <a:prstGeom prst="rect">
            <a:avLst/>
          </a:prstGeom>
        </p:spPr>
      </p:pic>
      <p:sp>
        <p:nvSpPr>
          <p:cNvPr id="7" name="6 Rectángulo"/>
          <p:cNvSpPr/>
          <p:nvPr/>
        </p:nvSpPr>
        <p:spPr>
          <a:xfrm>
            <a:off x="2" y="1"/>
            <a:ext cx="6218239" cy="6994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64" dirty="0">
              <a:solidFill>
                <a:prstClr val="white"/>
              </a:solidFill>
              <a:latin typeface="Segoe UI Symbol" pitchFamily="34" charset="0"/>
              <a:ea typeface="Segoe UI Symbol" pitchFamily="34" charset="0"/>
            </a:endParaRPr>
          </a:p>
        </p:txBody>
      </p:sp>
      <p:sp>
        <p:nvSpPr>
          <p:cNvPr id="8" name="Triángulo isósceles 7"/>
          <p:cNvSpPr/>
          <p:nvPr/>
        </p:nvSpPr>
        <p:spPr>
          <a:xfrm rot="19765711">
            <a:off x="5888529" y="3297430"/>
            <a:ext cx="463652"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2" name="Título 1"/>
          <p:cNvSpPr>
            <a:spLocks noGrp="1"/>
          </p:cNvSpPr>
          <p:nvPr>
            <p:ph type="title"/>
          </p:nvPr>
        </p:nvSpPr>
        <p:spPr>
          <a:xfrm>
            <a:off x="327765" y="166725"/>
            <a:ext cx="5491340" cy="1398826"/>
          </a:xfrm>
        </p:spPr>
        <p:txBody>
          <a:bodyPr/>
          <a:lstStyle>
            <a:lvl1pPr>
              <a:defRPr>
                <a:solidFill>
                  <a:srgbClr val="13A4D9"/>
                </a:solidFill>
                <a:latin typeface="Segoe UI Light" panose="020B0502040204020203" pitchFamily="34" charset="0"/>
                <a:cs typeface="Segoe UI Light" panose="020B0502040204020203" pitchFamily="34" charset="0"/>
              </a:defRPr>
            </a:lvl1pPr>
          </a:lstStyle>
          <a:p>
            <a:r>
              <a:rPr lang="es-ES"/>
              <a:t>Haga clic para modificar el estilo de título del patrón</a:t>
            </a:r>
            <a:endParaRPr lang="es-ES" dirty="0"/>
          </a:p>
        </p:txBody>
      </p:sp>
      <p:sp>
        <p:nvSpPr>
          <p:cNvPr id="9" name="Marcador de contenido 8"/>
          <p:cNvSpPr>
            <a:spLocks noGrp="1"/>
          </p:cNvSpPr>
          <p:nvPr>
            <p:ph sz="quarter" idx="11"/>
          </p:nvPr>
        </p:nvSpPr>
        <p:spPr>
          <a:xfrm>
            <a:off x="327507" y="1631520"/>
            <a:ext cx="5491259" cy="47487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pic>
        <p:nvPicPr>
          <p:cNvPr id="10" name="Imagen 9"/>
          <p:cNvPicPr>
            <a:picLocks noChangeAspect="1"/>
          </p:cNvPicPr>
          <p:nvPr userDrawn="1"/>
        </p:nvPicPr>
        <p:blipFill rotWithShape="1">
          <a:blip r:embed="rId2"/>
          <a:srcRect l="24154" t="35810" b="3892"/>
          <a:stretch/>
        </p:blipFill>
        <p:spPr>
          <a:xfrm>
            <a:off x="6218240" y="-25451"/>
            <a:ext cx="6275628" cy="7053087"/>
          </a:xfrm>
          <a:prstGeom prst="rect">
            <a:avLst/>
          </a:prstGeom>
        </p:spPr>
      </p:pic>
      <p:pic>
        <p:nvPicPr>
          <p:cNvPr id="11" name="Imagen 10"/>
          <p:cNvPicPr>
            <a:picLocks noChangeAspect="1"/>
          </p:cNvPicPr>
          <p:nvPr userDrawn="1"/>
        </p:nvPicPr>
        <p:blipFill>
          <a:blip r:embed="rId3"/>
          <a:stretch>
            <a:fillRect/>
          </a:stretch>
        </p:blipFill>
        <p:spPr>
          <a:xfrm>
            <a:off x="11147877" y="6585982"/>
            <a:ext cx="892559" cy="175211"/>
          </a:xfrm>
          <a:prstGeom prst="rect">
            <a:avLst/>
          </a:prstGeom>
        </p:spPr>
      </p:pic>
      <p:sp>
        <p:nvSpPr>
          <p:cNvPr id="13" name="Triángulo isósceles 12"/>
          <p:cNvSpPr/>
          <p:nvPr userDrawn="1"/>
        </p:nvSpPr>
        <p:spPr>
          <a:xfrm rot="19765711">
            <a:off x="5888527" y="3297430"/>
            <a:ext cx="463653" cy="399665"/>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a:solidFill>
                <a:prstClr val="white"/>
              </a:solidFill>
            </a:endParaRPr>
          </a:p>
        </p:txBody>
      </p:sp>
      <p:sp>
        <p:nvSpPr>
          <p:cNvPr id="14" name="Marcador de número de diapositiva 3"/>
          <p:cNvSpPr>
            <a:spLocks noGrp="1"/>
          </p:cNvSpPr>
          <p:nvPr>
            <p:ph type="sldNum" sz="quarter" idx="4"/>
          </p:nvPr>
        </p:nvSpPr>
        <p:spPr>
          <a:xfrm>
            <a:off x="327989" y="6380306"/>
            <a:ext cx="612222" cy="433409"/>
          </a:xfrm>
          <a:prstGeom prst="rect">
            <a:avLst/>
          </a:prstGeom>
        </p:spPr>
        <p:txBody>
          <a:bodyPr anchor="ctr"/>
          <a:lstStyle>
            <a:lvl1pPr algn="l">
              <a:defRPr sz="694"/>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3859034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8" name="7 Título"/>
          <p:cNvSpPr>
            <a:spLocks noGrp="1"/>
          </p:cNvSpPr>
          <p:nvPr>
            <p:ph type="title"/>
          </p:nvPr>
        </p:nvSpPr>
        <p:spPr/>
        <p:txBody>
          <a:bodyPr/>
          <a:lstStyle/>
          <a:p>
            <a:r>
              <a:rPr lang="es-ES"/>
              <a:t>Haga clic para modificar el estilo de título del patrón</a:t>
            </a:r>
            <a:endParaRPr lang="es-ES" dirty="0"/>
          </a:p>
        </p:txBody>
      </p:sp>
      <p:sp>
        <p:nvSpPr>
          <p:cNvPr id="6" name="Marcador de número de diapositiva 3"/>
          <p:cNvSpPr>
            <a:spLocks noGrp="1"/>
          </p:cNvSpPr>
          <p:nvPr>
            <p:ph type="sldNum" sz="quarter" idx="4"/>
          </p:nvPr>
        </p:nvSpPr>
        <p:spPr>
          <a:xfrm>
            <a:off x="523535" y="6380306"/>
            <a:ext cx="612222" cy="433409"/>
          </a:xfrm>
          <a:prstGeom prst="rect">
            <a:avLst/>
          </a:prstGeom>
        </p:spPr>
        <p:txBody>
          <a:bodyPr anchor="ctr"/>
          <a:lstStyle>
            <a:lvl1pPr algn="l">
              <a:defRPr sz="694"/>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188110757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523535" y="1345800"/>
            <a:ext cx="5492775" cy="4815896"/>
          </a:xfrm>
        </p:spPr>
        <p:txBody>
          <a:bodyPr>
            <a:normAutofit/>
          </a:bodyPr>
          <a:lstStyle>
            <a:lvl1pPr>
              <a:defRPr lang="es-ES" dirty="0" smtClean="0"/>
            </a:lvl1pPr>
            <a:lvl2pPr>
              <a:defRPr lang="es-ES" dirty="0" smtClean="0"/>
            </a:lvl2pPr>
            <a:lvl3pPr>
              <a:defRPr lang="es-ES" dirty="0" smtClean="0"/>
            </a:lvl3pPr>
            <a:lvl4pPr>
              <a:defRPr lang="es-ES" dirty="0" smtClean="0"/>
            </a:lvl4pPr>
            <a:lvl5pPr>
              <a:defRPr lang="es-ES" dirty="0"/>
            </a:lvl5pPr>
            <a:lvl6pPr>
              <a:defRPr sz="1387"/>
            </a:lvl6pPr>
            <a:lvl7pPr>
              <a:defRPr sz="1387"/>
            </a:lvl7pPr>
            <a:lvl8pPr>
              <a:defRPr sz="1387"/>
            </a:lvl8pPr>
            <a:lvl9pPr>
              <a:defRPr sz="1387"/>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3 Marcador de contenido"/>
          <p:cNvSpPr>
            <a:spLocks noGrp="1"/>
          </p:cNvSpPr>
          <p:nvPr>
            <p:ph sz="half" idx="2"/>
          </p:nvPr>
        </p:nvSpPr>
        <p:spPr>
          <a:xfrm>
            <a:off x="6336421" y="1345800"/>
            <a:ext cx="5492775" cy="4815896"/>
          </a:xfrm>
        </p:spPr>
        <p:txBody>
          <a:bodyPr>
            <a:normAutofit/>
          </a:bodyPr>
          <a:lstStyle>
            <a:lvl1pPr>
              <a:defRPr lang="es-ES" dirty="0" smtClean="0"/>
            </a:lvl1pPr>
            <a:lvl2pPr>
              <a:defRPr lang="es-ES" dirty="0" smtClean="0"/>
            </a:lvl2pPr>
            <a:lvl3pPr>
              <a:defRPr lang="es-ES" dirty="0" smtClean="0"/>
            </a:lvl3pPr>
            <a:lvl4pPr>
              <a:defRPr lang="es-ES" dirty="0" smtClean="0"/>
            </a:lvl4pPr>
            <a:lvl5pPr>
              <a:defRPr lang="es-ES" dirty="0"/>
            </a:lvl5pPr>
            <a:lvl6pPr>
              <a:defRPr sz="1387"/>
            </a:lvl6pPr>
            <a:lvl7pPr>
              <a:defRPr sz="1387"/>
            </a:lvl7pPr>
            <a:lvl8pPr>
              <a:defRPr sz="1387"/>
            </a:lvl8pPr>
            <a:lvl9pPr>
              <a:defRPr sz="1387"/>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8" name="7 Título"/>
          <p:cNvSpPr>
            <a:spLocks noGrp="1"/>
          </p:cNvSpPr>
          <p:nvPr>
            <p:ph type="title"/>
          </p:nvPr>
        </p:nvSpPr>
        <p:spPr/>
        <p:txBody>
          <a:bodyPr anchor="ctr"/>
          <a:lstStyle/>
          <a:p>
            <a:r>
              <a:rPr lang="es-ES"/>
              <a:t>Haga clic para modificar el estilo de título del patrón</a:t>
            </a:r>
            <a:endParaRPr lang="es-ES" dirty="0"/>
          </a:p>
        </p:txBody>
      </p:sp>
      <p:sp>
        <p:nvSpPr>
          <p:cNvPr id="7" name="Marcador de número de diapositiva 3"/>
          <p:cNvSpPr txBox="1">
            <a:spLocks/>
          </p:cNvSpPr>
          <p:nvPr userDrawn="1"/>
        </p:nvSpPr>
        <p:spPr>
          <a:xfrm>
            <a:off x="523535" y="6380306"/>
            <a:ext cx="612222" cy="43340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694" smtClean="0">
                <a:cs typeface="Segoe UI Light" panose="020B0502040204020203" pitchFamily="34" charset="0"/>
              </a:rPr>
              <a:pPr/>
              <a:t>‹Nº›</a:t>
            </a:fld>
            <a:endParaRPr lang="es-ES" sz="694" dirty="0">
              <a:cs typeface="Segoe UI Light" panose="020B0502040204020203" pitchFamily="34" charset="0"/>
            </a:endParaRPr>
          </a:p>
        </p:txBody>
      </p:sp>
    </p:spTree>
    <p:extLst>
      <p:ext uri="{BB962C8B-B14F-4D97-AF65-F5344CB8AC3E}">
        <p14:creationId xmlns:p14="http://schemas.microsoft.com/office/powerpoint/2010/main" val="139520617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nchor="ctr"/>
          <a:lstStyle>
            <a:lvl1pPr>
              <a:defRPr/>
            </a:lvl1pPr>
          </a:lstStyle>
          <a:p>
            <a:r>
              <a:rPr lang="es-ES"/>
              <a:t>Haga clic para modificar el estilo de título del patrón</a:t>
            </a:r>
            <a:endParaRPr lang="es-ES" dirty="0"/>
          </a:p>
        </p:txBody>
      </p:sp>
      <p:sp>
        <p:nvSpPr>
          <p:cNvPr id="3" name="2 Marcador de texto"/>
          <p:cNvSpPr>
            <a:spLocks noGrp="1"/>
          </p:cNvSpPr>
          <p:nvPr>
            <p:ph type="body" idx="1"/>
          </p:nvPr>
        </p:nvSpPr>
        <p:spPr>
          <a:xfrm>
            <a:off x="523536" y="1346027"/>
            <a:ext cx="5494936" cy="652498"/>
          </a:xfrm>
        </p:spPr>
        <p:txBody>
          <a:bodyPr anchor="t">
            <a:normAutofit/>
          </a:bodyPr>
          <a:lstStyle>
            <a:lvl1pPr marL="0" indent="0">
              <a:buNone/>
              <a:defRPr sz="1110" b="1"/>
            </a:lvl1pPr>
            <a:lvl2pPr marL="345324" indent="0">
              <a:buNone/>
              <a:defRPr sz="1526" b="1"/>
            </a:lvl2pPr>
            <a:lvl3pPr marL="690648" indent="0">
              <a:buNone/>
              <a:defRPr sz="1387" b="1"/>
            </a:lvl3pPr>
            <a:lvl4pPr marL="1035972" indent="0">
              <a:buNone/>
              <a:defRPr sz="1179" b="1"/>
            </a:lvl4pPr>
            <a:lvl5pPr marL="1381294" indent="0">
              <a:buNone/>
              <a:defRPr sz="1179" b="1"/>
            </a:lvl5pPr>
            <a:lvl6pPr marL="1726618" indent="0">
              <a:buNone/>
              <a:defRPr sz="1179" b="1"/>
            </a:lvl6pPr>
            <a:lvl7pPr marL="2071942" indent="0">
              <a:buNone/>
              <a:defRPr sz="1179" b="1"/>
            </a:lvl7pPr>
            <a:lvl8pPr marL="2417266" indent="0">
              <a:buNone/>
              <a:defRPr sz="1179" b="1"/>
            </a:lvl8pPr>
            <a:lvl9pPr marL="2762591" indent="0">
              <a:buNone/>
              <a:defRPr sz="1179" b="1"/>
            </a:lvl9pPr>
          </a:lstStyle>
          <a:p>
            <a:pPr lvl="0"/>
            <a:r>
              <a:rPr lang="es-ES"/>
              <a:t>Haga clic para modificar el estilo de texto del patrón</a:t>
            </a:r>
          </a:p>
        </p:txBody>
      </p:sp>
      <p:sp>
        <p:nvSpPr>
          <p:cNvPr id="4" name="3 Marcador de contenido"/>
          <p:cNvSpPr>
            <a:spLocks noGrp="1"/>
          </p:cNvSpPr>
          <p:nvPr>
            <p:ph sz="half" idx="2"/>
          </p:nvPr>
        </p:nvSpPr>
        <p:spPr>
          <a:xfrm>
            <a:off x="523536" y="1998527"/>
            <a:ext cx="5494936" cy="4163169"/>
          </a:xfrm>
        </p:spPr>
        <p:txBody>
          <a:bodyPr>
            <a:normAutofit/>
          </a:bodyPr>
          <a:lstStyle>
            <a:lvl1pPr>
              <a:defRPr sz="1110"/>
            </a:lvl1pPr>
            <a:lvl2pPr>
              <a:defRPr sz="1110"/>
            </a:lvl2pPr>
            <a:lvl3pPr>
              <a:defRPr sz="1110"/>
            </a:lvl3pPr>
            <a:lvl4pPr>
              <a:defRPr sz="1110"/>
            </a:lvl4pPr>
            <a:lvl5pPr>
              <a:defRPr sz="1110"/>
            </a:lvl5pPr>
            <a:lvl6pPr>
              <a:defRPr sz="1179"/>
            </a:lvl6pPr>
            <a:lvl7pPr>
              <a:defRPr sz="1179"/>
            </a:lvl7pPr>
            <a:lvl8pPr>
              <a:defRPr sz="1179"/>
            </a:lvl8pPr>
            <a:lvl9pPr>
              <a:defRPr sz="1179"/>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5" name="4 Marcador de texto"/>
          <p:cNvSpPr>
            <a:spLocks noGrp="1"/>
          </p:cNvSpPr>
          <p:nvPr>
            <p:ph type="body" sz="quarter" idx="3"/>
          </p:nvPr>
        </p:nvSpPr>
        <p:spPr>
          <a:xfrm>
            <a:off x="6332102" y="1346027"/>
            <a:ext cx="5497095" cy="652498"/>
          </a:xfrm>
        </p:spPr>
        <p:txBody>
          <a:bodyPr anchor="t"/>
          <a:lstStyle>
            <a:lvl1pPr marL="0" indent="0">
              <a:buNone/>
              <a:defRPr sz="1110" b="1"/>
            </a:lvl1pPr>
            <a:lvl2pPr marL="345324" indent="0">
              <a:buNone/>
              <a:defRPr sz="1526" b="1"/>
            </a:lvl2pPr>
            <a:lvl3pPr marL="690648" indent="0">
              <a:buNone/>
              <a:defRPr sz="1387" b="1"/>
            </a:lvl3pPr>
            <a:lvl4pPr marL="1035972" indent="0">
              <a:buNone/>
              <a:defRPr sz="1179" b="1"/>
            </a:lvl4pPr>
            <a:lvl5pPr marL="1381294" indent="0">
              <a:buNone/>
              <a:defRPr sz="1179" b="1"/>
            </a:lvl5pPr>
            <a:lvl6pPr marL="1726618" indent="0">
              <a:buNone/>
              <a:defRPr sz="1179" b="1"/>
            </a:lvl6pPr>
            <a:lvl7pPr marL="2071942" indent="0">
              <a:buNone/>
              <a:defRPr sz="1179" b="1"/>
            </a:lvl7pPr>
            <a:lvl8pPr marL="2417266" indent="0">
              <a:buNone/>
              <a:defRPr sz="1179" b="1"/>
            </a:lvl8pPr>
            <a:lvl9pPr marL="2762591" indent="0">
              <a:buNone/>
              <a:defRPr sz="1179" b="1"/>
            </a:lvl9pPr>
          </a:lstStyle>
          <a:p>
            <a:pPr lvl="0"/>
            <a:r>
              <a:rPr lang="es-ES"/>
              <a:t>Haga clic para modificar el estilo de texto del patrón</a:t>
            </a:r>
          </a:p>
        </p:txBody>
      </p:sp>
      <p:sp>
        <p:nvSpPr>
          <p:cNvPr id="6" name="5 Marcador de contenido"/>
          <p:cNvSpPr>
            <a:spLocks noGrp="1"/>
          </p:cNvSpPr>
          <p:nvPr>
            <p:ph sz="quarter" idx="4"/>
          </p:nvPr>
        </p:nvSpPr>
        <p:spPr>
          <a:xfrm>
            <a:off x="6332102" y="1998527"/>
            <a:ext cx="5497095" cy="4163169"/>
          </a:xfrm>
        </p:spPr>
        <p:txBody>
          <a:bodyPr>
            <a:normAutofit/>
          </a:bodyPr>
          <a:lstStyle>
            <a:lvl1pPr>
              <a:defRPr sz="1110"/>
            </a:lvl1pPr>
            <a:lvl2pPr>
              <a:defRPr sz="1110"/>
            </a:lvl2pPr>
            <a:lvl3pPr>
              <a:defRPr sz="1110"/>
            </a:lvl3pPr>
            <a:lvl4pPr>
              <a:defRPr sz="1110"/>
            </a:lvl4pPr>
            <a:lvl5pPr>
              <a:defRPr sz="1110"/>
            </a:lvl5pPr>
            <a:lvl6pPr>
              <a:defRPr sz="1179"/>
            </a:lvl6pPr>
            <a:lvl7pPr>
              <a:defRPr sz="1179"/>
            </a:lvl7pPr>
            <a:lvl8pPr>
              <a:defRPr sz="1179"/>
            </a:lvl8pPr>
            <a:lvl9pPr>
              <a:defRPr sz="1179"/>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9" name="Marcador de número de diapositiva 3"/>
          <p:cNvSpPr txBox="1">
            <a:spLocks/>
          </p:cNvSpPr>
          <p:nvPr userDrawn="1"/>
        </p:nvSpPr>
        <p:spPr>
          <a:xfrm>
            <a:off x="523535" y="6380306"/>
            <a:ext cx="612222" cy="43340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694" smtClean="0">
                <a:cs typeface="Segoe UI Light" panose="020B0502040204020203" pitchFamily="34" charset="0"/>
              </a:rPr>
              <a:pPr/>
              <a:t>‹Nº›</a:t>
            </a:fld>
            <a:endParaRPr lang="es-ES" sz="694" dirty="0">
              <a:cs typeface="Segoe UI Light" panose="020B0502040204020203" pitchFamily="34" charset="0"/>
            </a:endParaRPr>
          </a:p>
        </p:txBody>
      </p:sp>
    </p:spTree>
    <p:extLst>
      <p:ext uri="{BB962C8B-B14F-4D97-AF65-F5344CB8AC3E}">
        <p14:creationId xmlns:p14="http://schemas.microsoft.com/office/powerpoint/2010/main" val="94430515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nchor="ctr"/>
          <a:lstStyle/>
          <a:p>
            <a:r>
              <a:rPr lang="es-ES"/>
              <a:t>Haga clic para modificar el estilo de título del patrón</a:t>
            </a:r>
            <a:endParaRPr lang="es-ES" dirty="0"/>
          </a:p>
        </p:txBody>
      </p:sp>
      <p:sp>
        <p:nvSpPr>
          <p:cNvPr id="5" name="Marcador de número de diapositiva 3"/>
          <p:cNvSpPr>
            <a:spLocks noGrp="1"/>
          </p:cNvSpPr>
          <p:nvPr>
            <p:ph type="sldNum" sz="quarter" idx="4"/>
          </p:nvPr>
        </p:nvSpPr>
        <p:spPr>
          <a:xfrm>
            <a:off x="523535" y="6380306"/>
            <a:ext cx="612222" cy="433409"/>
          </a:xfrm>
          <a:prstGeom prst="rect">
            <a:avLst/>
          </a:prstGeom>
        </p:spPr>
        <p:txBody>
          <a:bodyPr anchor="ctr"/>
          <a:lstStyle>
            <a:lvl1pPr algn="l">
              <a:defRPr sz="694"/>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249455756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98171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23535" y="391892"/>
            <a:ext cx="4091515" cy="973825"/>
          </a:xfrm>
        </p:spPr>
        <p:txBody>
          <a:bodyPr anchor="t">
            <a:normAutofit/>
          </a:bodyPr>
          <a:lstStyle>
            <a:lvl1pPr algn="l">
              <a:defRPr sz="1110" b="1"/>
            </a:lvl1pPr>
          </a:lstStyle>
          <a:p>
            <a:r>
              <a:rPr lang="es-ES"/>
              <a:t>Haga clic para modificar el estilo de título del patrón</a:t>
            </a:r>
            <a:endParaRPr lang="es-ES" dirty="0"/>
          </a:p>
        </p:txBody>
      </p:sp>
      <p:sp>
        <p:nvSpPr>
          <p:cNvPr id="3" name="2 Marcador de contenido"/>
          <p:cNvSpPr>
            <a:spLocks noGrp="1"/>
          </p:cNvSpPr>
          <p:nvPr>
            <p:ph idx="1"/>
          </p:nvPr>
        </p:nvSpPr>
        <p:spPr>
          <a:xfrm>
            <a:off x="4878308" y="366556"/>
            <a:ext cx="6952335" cy="5795139"/>
          </a:xfrm>
        </p:spPr>
        <p:txBody>
          <a:bodyPr>
            <a:normAutofit/>
          </a:bodyPr>
          <a:lstStyle>
            <a:lvl1pPr>
              <a:defRPr sz="1110"/>
            </a:lvl1pPr>
            <a:lvl2pPr>
              <a:defRPr sz="1110"/>
            </a:lvl2pPr>
            <a:lvl3pPr>
              <a:defRPr sz="1110"/>
            </a:lvl3pPr>
            <a:lvl4pPr>
              <a:defRPr sz="1110"/>
            </a:lvl4pPr>
            <a:lvl5pPr>
              <a:defRPr sz="1110"/>
            </a:lvl5pPr>
            <a:lvl6pPr>
              <a:defRPr sz="1526"/>
            </a:lvl6pPr>
            <a:lvl7pPr>
              <a:defRPr sz="1526"/>
            </a:lvl7pPr>
            <a:lvl8pPr>
              <a:defRPr sz="1526"/>
            </a:lvl8pPr>
            <a:lvl9pPr>
              <a:defRPr sz="1526"/>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3 Marcador de texto"/>
          <p:cNvSpPr>
            <a:spLocks noGrp="1"/>
          </p:cNvSpPr>
          <p:nvPr>
            <p:ph type="body" sz="half" idx="2"/>
          </p:nvPr>
        </p:nvSpPr>
        <p:spPr>
          <a:xfrm>
            <a:off x="523535" y="1365719"/>
            <a:ext cx="4091515" cy="4795977"/>
          </a:xfrm>
        </p:spPr>
        <p:txBody>
          <a:bodyPr/>
          <a:lstStyle>
            <a:lvl1pPr marL="0" indent="0">
              <a:buNone/>
              <a:defRPr sz="1040"/>
            </a:lvl1pPr>
            <a:lvl2pPr marL="345324" indent="0">
              <a:buNone/>
              <a:defRPr sz="902"/>
            </a:lvl2pPr>
            <a:lvl3pPr marL="690648" indent="0">
              <a:buNone/>
              <a:defRPr sz="763"/>
            </a:lvl3pPr>
            <a:lvl4pPr marL="1035972" indent="0">
              <a:buNone/>
              <a:defRPr sz="694"/>
            </a:lvl4pPr>
            <a:lvl5pPr marL="1381294" indent="0">
              <a:buNone/>
              <a:defRPr sz="694"/>
            </a:lvl5pPr>
            <a:lvl6pPr marL="1726618" indent="0">
              <a:buNone/>
              <a:defRPr sz="694"/>
            </a:lvl6pPr>
            <a:lvl7pPr marL="2071942" indent="0">
              <a:buNone/>
              <a:defRPr sz="694"/>
            </a:lvl7pPr>
            <a:lvl8pPr marL="2417266" indent="0">
              <a:buNone/>
              <a:defRPr sz="694"/>
            </a:lvl8pPr>
            <a:lvl9pPr marL="2762591" indent="0">
              <a:buNone/>
              <a:defRPr sz="694"/>
            </a:lvl9pPr>
          </a:lstStyle>
          <a:p>
            <a:pPr lvl="0"/>
            <a:r>
              <a:rPr lang="es-ES"/>
              <a:t>Haga clic para modificar el estilo de texto del patrón</a:t>
            </a:r>
          </a:p>
        </p:txBody>
      </p:sp>
      <p:sp>
        <p:nvSpPr>
          <p:cNvPr id="7" name="Marcador de número de diapositiva 3"/>
          <p:cNvSpPr txBox="1">
            <a:spLocks/>
          </p:cNvSpPr>
          <p:nvPr userDrawn="1"/>
        </p:nvSpPr>
        <p:spPr>
          <a:xfrm>
            <a:off x="523535" y="6380306"/>
            <a:ext cx="612222" cy="43340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694" smtClean="0">
                <a:cs typeface="Segoe UI Light" panose="020B0502040204020203" pitchFamily="34" charset="0"/>
              </a:rPr>
              <a:pPr/>
              <a:t>‹Nº›</a:t>
            </a:fld>
            <a:endParaRPr lang="es-ES" sz="694" dirty="0">
              <a:cs typeface="Segoe UI Light" panose="020B0502040204020203" pitchFamily="34" charset="0"/>
            </a:endParaRPr>
          </a:p>
        </p:txBody>
      </p:sp>
    </p:spTree>
    <p:extLst>
      <p:ext uri="{BB962C8B-B14F-4D97-AF65-F5344CB8AC3E}">
        <p14:creationId xmlns:p14="http://schemas.microsoft.com/office/powerpoint/2010/main" val="58188054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635100" y="4696256"/>
            <a:ext cx="7166277" cy="666108"/>
          </a:xfrm>
        </p:spPr>
        <p:txBody>
          <a:bodyPr anchor="t">
            <a:normAutofit/>
          </a:bodyPr>
          <a:lstStyle>
            <a:lvl1pPr algn="l">
              <a:defRPr sz="1110" b="1"/>
            </a:lvl1pPr>
          </a:lstStyle>
          <a:p>
            <a:r>
              <a:rPr lang="es-ES"/>
              <a:t>Haga clic para modificar el estilo de título del patrón</a:t>
            </a:r>
            <a:endParaRPr lang="es-ES" dirty="0"/>
          </a:p>
        </p:txBody>
      </p:sp>
      <p:sp>
        <p:nvSpPr>
          <p:cNvPr id="3" name="2 Marcador de posición de imagen"/>
          <p:cNvSpPr>
            <a:spLocks noGrp="1"/>
          </p:cNvSpPr>
          <p:nvPr>
            <p:ph type="pic" idx="1"/>
          </p:nvPr>
        </p:nvSpPr>
        <p:spPr>
          <a:xfrm>
            <a:off x="2635100" y="832595"/>
            <a:ext cx="7166277" cy="3797050"/>
          </a:xfrm>
        </p:spPr>
        <p:txBody>
          <a:bodyPr>
            <a:normAutofit/>
          </a:bodyPr>
          <a:lstStyle>
            <a:lvl1pPr marL="0" indent="0">
              <a:buNone/>
              <a:defRPr sz="1110"/>
            </a:lvl1pPr>
            <a:lvl2pPr marL="345324" indent="0">
              <a:buNone/>
              <a:defRPr sz="2082"/>
            </a:lvl2pPr>
            <a:lvl3pPr marL="690648" indent="0">
              <a:buNone/>
              <a:defRPr sz="1804"/>
            </a:lvl3pPr>
            <a:lvl4pPr marL="1035972" indent="0">
              <a:buNone/>
              <a:defRPr sz="1526"/>
            </a:lvl4pPr>
            <a:lvl5pPr marL="1381294" indent="0">
              <a:buNone/>
              <a:defRPr sz="1526"/>
            </a:lvl5pPr>
            <a:lvl6pPr marL="1726618" indent="0">
              <a:buNone/>
              <a:defRPr sz="1526"/>
            </a:lvl6pPr>
            <a:lvl7pPr marL="2071942" indent="0">
              <a:buNone/>
              <a:defRPr sz="1526"/>
            </a:lvl7pPr>
            <a:lvl8pPr marL="2417266" indent="0">
              <a:buNone/>
              <a:defRPr sz="1526"/>
            </a:lvl8pPr>
            <a:lvl9pPr marL="2762591" indent="0">
              <a:buNone/>
              <a:defRPr sz="1526"/>
            </a:lvl9pPr>
          </a:lstStyle>
          <a:p>
            <a:r>
              <a:rPr lang="es-ES"/>
              <a:t>Haga clic en el icono para agregar una imagen</a:t>
            </a:r>
            <a:endParaRPr lang="es-ES" dirty="0"/>
          </a:p>
        </p:txBody>
      </p:sp>
      <p:sp>
        <p:nvSpPr>
          <p:cNvPr id="4" name="3 Marcador de texto"/>
          <p:cNvSpPr>
            <a:spLocks noGrp="1"/>
          </p:cNvSpPr>
          <p:nvPr>
            <p:ph type="body" sz="half" idx="2"/>
          </p:nvPr>
        </p:nvSpPr>
        <p:spPr>
          <a:xfrm>
            <a:off x="2635100" y="5362364"/>
            <a:ext cx="7166277" cy="799330"/>
          </a:xfrm>
        </p:spPr>
        <p:txBody>
          <a:bodyPr>
            <a:normAutofit/>
          </a:bodyPr>
          <a:lstStyle>
            <a:lvl1pPr marL="0" indent="0">
              <a:buNone/>
              <a:defRPr lang="es-ES" sz="1040" dirty="0" smtClean="0"/>
            </a:lvl1pPr>
            <a:lvl2pPr marL="345324" indent="0">
              <a:buNone/>
              <a:defRPr sz="902"/>
            </a:lvl2pPr>
            <a:lvl3pPr marL="690648" indent="0">
              <a:buNone/>
              <a:defRPr sz="763"/>
            </a:lvl3pPr>
            <a:lvl4pPr marL="1035972" indent="0">
              <a:buNone/>
              <a:defRPr sz="694"/>
            </a:lvl4pPr>
            <a:lvl5pPr marL="1381294" indent="0">
              <a:buNone/>
              <a:defRPr sz="694"/>
            </a:lvl5pPr>
            <a:lvl6pPr marL="1726618" indent="0">
              <a:buNone/>
              <a:defRPr sz="694"/>
            </a:lvl6pPr>
            <a:lvl7pPr marL="2071942" indent="0">
              <a:buNone/>
              <a:defRPr sz="694"/>
            </a:lvl7pPr>
            <a:lvl8pPr marL="2417266" indent="0">
              <a:buNone/>
              <a:defRPr sz="694"/>
            </a:lvl8pPr>
            <a:lvl9pPr marL="2762591" indent="0">
              <a:buNone/>
              <a:defRPr sz="694"/>
            </a:lvl9pPr>
          </a:lstStyle>
          <a:p>
            <a:pPr lvl="0"/>
            <a:r>
              <a:rPr lang="es-ES"/>
              <a:t>Haga clic para modificar el estilo de texto del patrón</a:t>
            </a:r>
          </a:p>
        </p:txBody>
      </p:sp>
      <p:sp>
        <p:nvSpPr>
          <p:cNvPr id="7" name="Marcador de número de diapositiva 3"/>
          <p:cNvSpPr txBox="1">
            <a:spLocks/>
          </p:cNvSpPr>
          <p:nvPr userDrawn="1"/>
        </p:nvSpPr>
        <p:spPr>
          <a:xfrm>
            <a:off x="523535" y="6380306"/>
            <a:ext cx="612222" cy="43340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694" smtClean="0">
                <a:cs typeface="Segoe UI Light" panose="020B0502040204020203" pitchFamily="34" charset="0"/>
              </a:rPr>
              <a:pPr/>
              <a:t>‹Nº›</a:t>
            </a:fld>
            <a:endParaRPr lang="es-ES" sz="694" dirty="0">
              <a:cs typeface="Segoe UI Light" panose="020B0502040204020203" pitchFamily="34" charset="0"/>
            </a:endParaRPr>
          </a:p>
        </p:txBody>
      </p:sp>
    </p:spTree>
    <p:extLst>
      <p:ext uri="{BB962C8B-B14F-4D97-AF65-F5344CB8AC3E}">
        <p14:creationId xmlns:p14="http://schemas.microsoft.com/office/powerpoint/2010/main" val="182531549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nchor="ctr"/>
          <a:lstStyle/>
          <a:p>
            <a:r>
              <a:rPr lang="es-ES"/>
              <a:t>Haga clic para modificar el estilo de título del patrón</a:t>
            </a:r>
            <a:endParaRPr lang="es-ES" dirty="0"/>
          </a:p>
        </p:txBody>
      </p:sp>
      <p:sp>
        <p:nvSpPr>
          <p:cNvPr id="3" name="2 Marcador de texto vertical"/>
          <p:cNvSpPr>
            <a:spLocks noGrp="1"/>
          </p:cNvSpPr>
          <p:nvPr>
            <p:ph type="body" orient="vert" idx="1"/>
          </p:nvPr>
        </p:nvSpPr>
        <p:spPr>
          <a:xfrm>
            <a:off x="523534" y="1165886"/>
            <a:ext cx="11054424" cy="4995809"/>
          </a:xfrm>
        </p:spPr>
        <p:txBody>
          <a:bodyPr vert="eaVert"/>
          <a:lstStyle>
            <a:lvl1pPr>
              <a:defRPr/>
            </a:lvl1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6" name="Marcador de número de diapositiva 3"/>
          <p:cNvSpPr txBox="1">
            <a:spLocks/>
          </p:cNvSpPr>
          <p:nvPr userDrawn="1"/>
        </p:nvSpPr>
        <p:spPr>
          <a:xfrm>
            <a:off x="523535" y="6380306"/>
            <a:ext cx="612222" cy="43340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694" smtClean="0">
                <a:cs typeface="Segoe UI Light" panose="020B0502040204020203" pitchFamily="34" charset="0"/>
              </a:rPr>
              <a:pPr/>
              <a:t>‹Nº›</a:t>
            </a:fld>
            <a:endParaRPr lang="es-ES" sz="694" dirty="0">
              <a:cs typeface="Segoe UI Light" panose="020B0502040204020203" pitchFamily="34" charset="0"/>
            </a:endParaRPr>
          </a:p>
        </p:txBody>
      </p:sp>
    </p:spTree>
    <p:extLst>
      <p:ext uri="{BB962C8B-B14F-4D97-AF65-F5344CB8AC3E}">
        <p14:creationId xmlns:p14="http://schemas.microsoft.com/office/powerpoint/2010/main" val="228582376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9986793" y="460125"/>
            <a:ext cx="1842404" cy="5701571"/>
          </a:xfrm>
        </p:spPr>
        <p:txBody>
          <a:bodyPr vert="eaVert" anchor="t"/>
          <a:lstStyle/>
          <a:p>
            <a:r>
              <a:rPr lang="es-ES"/>
              <a:t>Haga clic para modificar el estilo de título del patrón</a:t>
            </a:r>
            <a:endParaRPr lang="es-ES" dirty="0"/>
          </a:p>
        </p:txBody>
      </p:sp>
      <p:sp>
        <p:nvSpPr>
          <p:cNvPr id="3" name="2 Marcador de texto vertical"/>
          <p:cNvSpPr>
            <a:spLocks noGrp="1"/>
          </p:cNvSpPr>
          <p:nvPr>
            <p:ph type="body" orient="vert" idx="1"/>
          </p:nvPr>
        </p:nvSpPr>
        <p:spPr>
          <a:xfrm>
            <a:off x="523534" y="460125"/>
            <a:ext cx="9379512" cy="5701571"/>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6" name="Marcador de número de diapositiva 3"/>
          <p:cNvSpPr txBox="1">
            <a:spLocks/>
          </p:cNvSpPr>
          <p:nvPr userDrawn="1"/>
        </p:nvSpPr>
        <p:spPr>
          <a:xfrm>
            <a:off x="523535" y="6380306"/>
            <a:ext cx="612222" cy="433409"/>
          </a:xfrm>
          <a:prstGeom prst="rect">
            <a:avLst/>
          </a:prstGeom>
        </p:spPr>
        <p:txBody>
          <a:bodyPr anchor="ctr"/>
          <a:lstStyle>
            <a:defPPr>
              <a:defRPr lang="es-ES"/>
            </a:defPPr>
            <a:lvl1pPr marL="0" algn="l" defTabSz="995690" rtl="0" eaLnBrk="1" latinLnBrk="0" hangingPunct="1">
              <a:defRPr sz="1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a:lstStyle>
          <a:p>
            <a:fld id="{C0C6E1E5-C711-49C2-AC1C-A8C0A200779D}" type="slidenum">
              <a:rPr lang="es-ES" sz="694" smtClean="0">
                <a:cs typeface="Segoe UI Light" panose="020B0502040204020203" pitchFamily="34" charset="0"/>
              </a:rPr>
              <a:pPr/>
              <a:t>‹Nº›</a:t>
            </a:fld>
            <a:endParaRPr lang="es-ES" sz="694" dirty="0">
              <a:cs typeface="Segoe UI Light" panose="020B0502040204020203" pitchFamily="34" charset="0"/>
            </a:endParaRPr>
          </a:p>
        </p:txBody>
      </p:sp>
    </p:spTree>
    <p:extLst>
      <p:ext uri="{BB962C8B-B14F-4D97-AF65-F5344CB8AC3E}">
        <p14:creationId xmlns:p14="http://schemas.microsoft.com/office/powerpoint/2010/main" val="237333578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1" y="1144706"/>
            <a:ext cx="9327356" cy="2435131"/>
          </a:xfrm>
        </p:spPr>
        <p:txBody>
          <a:bodyPr anchor="b"/>
          <a:lstStyle>
            <a:lvl1pPr algn="ctr">
              <a:defRPr sz="4590"/>
            </a:lvl1pPr>
          </a:lstStyle>
          <a:p>
            <a:r>
              <a:rPr lang="en-US"/>
              <a:t>Click to edit Master title style</a:t>
            </a:r>
            <a:endParaRPr lang="es-ES"/>
          </a:p>
        </p:txBody>
      </p:sp>
      <p:sp>
        <p:nvSpPr>
          <p:cNvPr id="3" name="Subtitle 2"/>
          <p:cNvSpPr>
            <a:spLocks noGrp="1"/>
          </p:cNvSpPr>
          <p:nvPr>
            <p:ph type="subTitle" idx="1"/>
          </p:nvPr>
        </p:nvSpPr>
        <p:spPr>
          <a:xfrm>
            <a:off x="1554561" y="3673745"/>
            <a:ext cx="9327356" cy="1688724"/>
          </a:xfrm>
        </p:spPr>
        <p:txBody>
          <a:bodyPr/>
          <a:lstStyle>
            <a:lvl1pPr marL="0" indent="0" algn="ctr">
              <a:buNone/>
              <a:defRPr sz="1836"/>
            </a:lvl1pPr>
            <a:lvl2pPr marL="349687" indent="0" algn="ctr">
              <a:buNone/>
              <a:defRPr sz="1530"/>
            </a:lvl2pPr>
            <a:lvl3pPr marL="699373" indent="0" algn="ctr">
              <a:buNone/>
              <a:defRPr sz="1377"/>
            </a:lvl3pPr>
            <a:lvl4pPr marL="1049060" indent="0" algn="ctr">
              <a:buNone/>
              <a:defRPr sz="1224"/>
            </a:lvl4pPr>
            <a:lvl5pPr marL="1398747" indent="0" algn="ctr">
              <a:buNone/>
              <a:defRPr sz="1224"/>
            </a:lvl5pPr>
            <a:lvl6pPr marL="1748433" indent="0" algn="ctr">
              <a:buNone/>
              <a:defRPr sz="1224"/>
            </a:lvl6pPr>
            <a:lvl7pPr marL="2098120" indent="0" algn="ctr">
              <a:buNone/>
              <a:defRPr sz="1224"/>
            </a:lvl7pPr>
            <a:lvl8pPr marL="2447807" indent="0" algn="ctr">
              <a:buNone/>
              <a:defRPr sz="1224"/>
            </a:lvl8pPr>
            <a:lvl9pPr marL="2797493" indent="0" algn="ctr">
              <a:buNone/>
              <a:defRPr sz="1224"/>
            </a:lvl9pPr>
          </a:lstStyle>
          <a:p>
            <a:r>
              <a:rPr lang="en-US"/>
              <a:t>Click to edit Master subtitle style</a:t>
            </a:r>
            <a:endParaRPr lang="es-ES"/>
          </a:p>
        </p:txBody>
      </p:sp>
      <p:sp>
        <p:nvSpPr>
          <p:cNvPr id="4" name="Date Placeholder 3"/>
          <p:cNvSpPr>
            <a:spLocks noGrp="1"/>
          </p:cNvSpPr>
          <p:nvPr>
            <p:ph type="dt" sz="half" idx="10"/>
          </p:nvPr>
        </p:nvSpPr>
        <p:spPr/>
        <p:txBody>
          <a:bodyPr/>
          <a:lstStyle/>
          <a:p>
            <a:fld id="{C4B8EA95-D24B-4919-9EFD-025A76FE83C0}" type="datetimeFigureOut">
              <a:rPr lang="es-ES" smtClean="0"/>
              <a:t>02/10/2016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3A72A28-BF62-4573-8AEC-DF7E98000F63}" type="slidenum">
              <a:rPr lang="es-ES" smtClean="0"/>
              <a:t>‹Nº›</a:t>
            </a:fld>
            <a:endParaRPr lang="es-ES"/>
          </a:p>
        </p:txBody>
      </p:sp>
    </p:spTree>
    <p:extLst>
      <p:ext uri="{BB962C8B-B14F-4D97-AF65-F5344CB8AC3E}">
        <p14:creationId xmlns:p14="http://schemas.microsoft.com/office/powerpoint/2010/main" val="38068708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2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79" y="2151537"/>
            <a:ext cx="10445796" cy="1017048"/>
          </a:xfrm>
        </p:spPr>
        <p:txBody>
          <a:bodyPr anchor="b" anchorCtr="0"/>
          <a:lstStyle>
            <a:lvl1pPr>
              <a:defRPr sz="5508" spc="-115"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54"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67770058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4"/>
            <a:ext cx="10461592" cy="5205888"/>
          </a:xfrm>
          <a:prstGeom prst="rect">
            <a:avLst/>
          </a:prstGeom>
        </p:spPr>
      </p:pic>
    </p:spTree>
    <p:extLst>
      <p:ext uri="{BB962C8B-B14F-4D97-AF65-F5344CB8AC3E}">
        <p14:creationId xmlns:p14="http://schemas.microsoft.com/office/powerpoint/2010/main" val="278742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759922"/>
            <a:ext cx="5943535" cy="2011665"/>
          </a:xfrm>
          <a:noFill/>
        </p:spPr>
        <p:txBody>
          <a:bodyPr lIns="146304" tIns="91440" rIns="146304" bIns="91440" anchor="t" anchorCtr="0"/>
          <a:lstStyle>
            <a:lvl1pPr>
              <a:defRPr sz="4049"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2"/>
            <a:ext cx="4846267" cy="1009740"/>
          </a:xfrm>
          <a:noFill/>
        </p:spPr>
        <p:txBody>
          <a:bodyPr lIns="146304" tIns="109728" rIns="146304" bIns="109728">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8"/>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6"/>
            <a:ext cx="7376711" cy="3670791"/>
          </a:xfrm>
          <a:prstGeom prst="rect">
            <a:avLst/>
          </a:prstGeom>
        </p:spPr>
      </p:pic>
    </p:spTree>
    <p:extLst>
      <p:ext uri="{BB962C8B-B14F-4D97-AF65-F5344CB8AC3E}">
        <p14:creationId xmlns:p14="http://schemas.microsoft.com/office/powerpoint/2010/main" val="21904549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759922"/>
            <a:ext cx="8046632" cy="1828786"/>
          </a:xfrm>
          <a:noFill/>
        </p:spPr>
        <p:txBody>
          <a:bodyPr lIns="146304" tIns="91440" rIns="146304" bIns="91440" anchor="t" anchorCtr="0"/>
          <a:lstStyle>
            <a:lvl1pPr>
              <a:defRPr sz="4049" spc="-74"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8"/>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6" y="936971"/>
            <a:ext cx="4096468" cy="5120584"/>
          </a:xfrm>
          <a:prstGeom prst="rect">
            <a:avLst/>
          </a:prstGeom>
        </p:spPr>
      </p:pic>
    </p:spTree>
    <p:extLst>
      <p:ext uri="{BB962C8B-B14F-4D97-AF65-F5344CB8AC3E}">
        <p14:creationId xmlns:p14="http://schemas.microsoft.com/office/powerpoint/2010/main" val="3919648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759922"/>
            <a:ext cx="8046632" cy="1828786"/>
          </a:xfrm>
          <a:noFill/>
        </p:spPr>
        <p:txBody>
          <a:bodyPr lIns="146304" tIns="91440" rIns="146304" bIns="91440" anchor="t" anchorCtr="0"/>
          <a:lstStyle>
            <a:lvl1pPr>
              <a:defRPr sz="4049" spc="-74"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8"/>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50" y="1079501"/>
            <a:ext cx="5715000" cy="5915024"/>
          </a:xfrm>
          <a:prstGeom prst="rect">
            <a:avLst/>
          </a:prstGeom>
        </p:spPr>
      </p:pic>
    </p:spTree>
    <p:extLst>
      <p:ext uri="{BB962C8B-B14F-4D97-AF65-F5344CB8AC3E}">
        <p14:creationId xmlns:p14="http://schemas.microsoft.com/office/powerpoint/2010/main" val="3981231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8"/>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6"/>
            <a:ext cx="3194625" cy="4297702"/>
          </a:xfrm>
          <a:prstGeom prst="rect">
            <a:avLst/>
          </a:prstGeom>
        </p:spPr>
      </p:pic>
      <p:sp>
        <p:nvSpPr>
          <p:cNvPr id="8" name="Title 1"/>
          <p:cNvSpPr>
            <a:spLocks noGrp="1"/>
          </p:cNvSpPr>
          <p:nvPr>
            <p:ph type="title" hasCustomPrompt="1"/>
          </p:nvPr>
        </p:nvSpPr>
        <p:spPr>
          <a:xfrm>
            <a:off x="274703" y="1759922"/>
            <a:ext cx="8046632" cy="1828786"/>
          </a:xfrm>
          <a:noFill/>
        </p:spPr>
        <p:txBody>
          <a:bodyPr lIns="146304" tIns="91440" rIns="146304" bIns="91440" anchor="t" anchorCtr="0"/>
          <a:lstStyle>
            <a:lvl1pPr>
              <a:defRPr sz="4049" spc="-74" baseline="0">
                <a:solidFill>
                  <a:schemeClr val="tx1"/>
                </a:solidFill>
              </a:defRPr>
            </a:lvl1pPr>
          </a:lstStyle>
          <a:p>
            <a:r>
              <a:rPr lang="en-US" dirty="0"/>
              <a:t>Lorem ipsum</a:t>
            </a:r>
          </a:p>
        </p:txBody>
      </p:sp>
    </p:spTree>
    <p:extLst>
      <p:ext uri="{BB962C8B-B14F-4D97-AF65-F5344CB8AC3E}">
        <p14:creationId xmlns:p14="http://schemas.microsoft.com/office/powerpoint/2010/main" val="37378101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56886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18" indent="0">
              <a:buNone/>
              <a:defRPr/>
            </a:lvl3pPr>
            <a:lvl4pPr marL="342835" indent="0">
              <a:buNone/>
              <a:defRPr/>
            </a:lvl4pPr>
            <a:lvl5pPr marL="5142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014229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78085"/>
          </a:xfrm>
        </p:spPr>
        <p:txBody>
          <a:bodyPr>
            <a:spAutoFit/>
          </a:bodyPr>
          <a:lstStyle>
            <a:lvl1pPr>
              <a:defRPr sz="27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8969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532599"/>
          </a:xfrm>
        </p:spPr>
        <p:txBody>
          <a:bodyPr wrap="square">
            <a:spAutoFit/>
          </a:bodyPr>
          <a:lstStyle>
            <a:lvl1pPr marL="215463" indent="-215463">
              <a:spcBef>
                <a:spcPts val="918"/>
              </a:spcBef>
              <a:buClr>
                <a:schemeClr val="tx1"/>
              </a:buClr>
              <a:buFont typeface="Arial" pitchFamily="34" charset="0"/>
              <a:buChar char="•"/>
              <a:defRPr sz="2400"/>
            </a:lvl1pPr>
            <a:lvl2pPr marL="398300" indent="-174863">
              <a:defRPr sz="1799"/>
            </a:lvl2pPr>
            <a:lvl3pPr marL="524590" indent="-126290">
              <a:tabLst/>
              <a:defRPr sz="1500"/>
            </a:lvl3pPr>
            <a:lvl4pPr marL="660594" indent="-136005">
              <a:defRPr/>
            </a:lvl4pPr>
            <a:lvl5pPr marL="786885" indent="-12629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1" y="1212850"/>
            <a:ext cx="5486399" cy="1532599"/>
          </a:xfrm>
        </p:spPr>
        <p:txBody>
          <a:bodyPr wrap="square">
            <a:spAutoFit/>
          </a:bodyPr>
          <a:lstStyle>
            <a:lvl1pPr marL="215463" indent="-215463">
              <a:spcBef>
                <a:spcPts val="918"/>
              </a:spcBef>
              <a:buClr>
                <a:schemeClr val="tx1"/>
              </a:buClr>
              <a:buFont typeface="Arial" pitchFamily="34" charset="0"/>
              <a:buChar char="•"/>
              <a:defRPr sz="2400"/>
            </a:lvl1pPr>
            <a:lvl2pPr marL="398300" indent="-174863">
              <a:defRPr sz="1799"/>
            </a:lvl2pPr>
            <a:lvl3pPr marL="524590" indent="-126290">
              <a:tabLst/>
              <a:defRPr sz="1500"/>
            </a:lvl3pPr>
            <a:lvl4pPr marL="660594" indent="-136005">
              <a:defRPr/>
            </a:lvl4pPr>
            <a:lvl5pPr marL="786885" indent="-12629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0355171"/>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485810"/>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799" indent="0">
              <a:buNone/>
              <a:tabLst/>
              <a:defRPr sz="1500"/>
            </a:lvl3pPr>
            <a:lvl4pPr marL="345216" indent="0">
              <a:buNone/>
              <a:defRPr/>
            </a:lvl4pPr>
            <a:lvl5pPr marL="5142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1" y="1212849"/>
            <a:ext cx="5486399" cy="1485810"/>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799" indent="0">
              <a:buNone/>
              <a:tabLst/>
              <a:defRPr sz="1500"/>
            </a:lvl3pPr>
            <a:lvl4pPr marL="345216" indent="0">
              <a:buNone/>
              <a:defRPr/>
            </a:lvl4pPr>
            <a:lvl5pPr marL="5142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789486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3" y="1759922"/>
            <a:ext cx="8046632" cy="1828786"/>
          </a:xfrm>
          <a:noFill/>
        </p:spPr>
        <p:txBody>
          <a:bodyPr lIns="146304" tIns="91440" rIns="146304" bIns="91440" anchor="t" anchorCtr="0"/>
          <a:lstStyle>
            <a:lvl1pPr>
              <a:defRPr sz="4049" spc="-74" baseline="0">
                <a:solidFill>
                  <a:schemeClr val="tx1"/>
                </a:solidFill>
              </a:defRPr>
            </a:lvl1pPr>
          </a:lstStyle>
          <a:p>
            <a:r>
              <a:rPr lang="en-US" dirty="0"/>
              <a:t>Lorem ipsum</a:t>
            </a:r>
          </a:p>
        </p:txBody>
      </p:sp>
    </p:spTree>
    <p:extLst>
      <p:ext uri="{BB962C8B-B14F-4D97-AF65-F5344CB8AC3E}">
        <p14:creationId xmlns:p14="http://schemas.microsoft.com/office/powerpoint/2010/main" val="51403818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488629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5688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418" indent="0">
              <a:buNone/>
              <a:defRPr/>
            </a:lvl3pPr>
            <a:lvl4pPr marL="342835" indent="0">
              <a:buNone/>
              <a:defRPr/>
            </a:lvl4pPr>
            <a:lvl5pPr marL="5142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0206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56886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18" indent="0">
              <a:buNone/>
              <a:defRPr/>
            </a:lvl3pPr>
            <a:lvl4pPr marL="342835" indent="0">
              <a:buNone/>
              <a:defRPr/>
            </a:lvl4pPr>
            <a:lvl5pPr marL="5142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18422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78085"/>
          </a:xfrm>
        </p:spPr>
        <p:txBody>
          <a:bodyPr>
            <a:spAutoFit/>
          </a:bodyPr>
          <a:lstStyle>
            <a:lvl1pPr>
              <a:defRPr sz="27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0497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78085"/>
          </a:xfrm>
        </p:spPr>
        <p:txBody>
          <a:bodyPr>
            <a:spAutoFit/>
          </a:bodyPr>
          <a:lstStyle>
            <a:lvl1pPr>
              <a:defRPr sz="27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7442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523494"/>
          </a:xfrm>
        </p:spPr>
        <p:txBody>
          <a:bodyPr wrap="square">
            <a:spAutoFit/>
          </a:bodyPr>
          <a:lstStyle>
            <a:lvl1pPr marL="0" indent="0">
              <a:spcBef>
                <a:spcPts val="918"/>
              </a:spcBef>
              <a:buClr>
                <a:schemeClr val="tx1"/>
              </a:buClr>
              <a:buFont typeface="Wingdings" pitchFamily="2" charset="2"/>
              <a:buNone/>
              <a:defRPr sz="2700">
                <a:gradFill>
                  <a:gsLst>
                    <a:gs pos="1250">
                      <a:schemeClr val="tx2"/>
                    </a:gs>
                    <a:gs pos="99000">
                      <a:schemeClr val="tx2"/>
                    </a:gs>
                  </a:gsLst>
                  <a:lin ang="5400000" scaled="0"/>
                </a:gradFill>
              </a:defRPr>
            </a:lvl1pPr>
            <a:lvl2pPr marL="0" indent="0">
              <a:buNone/>
              <a:defRPr sz="1500"/>
            </a:lvl2pPr>
            <a:lvl3pPr marL="173799" indent="0">
              <a:buNone/>
              <a:tabLst/>
              <a:defRPr sz="1500"/>
            </a:lvl3pPr>
            <a:lvl4pPr marL="345216" indent="0">
              <a:buNone/>
              <a:defRPr/>
            </a:lvl4pPr>
            <a:lvl5pPr marL="5142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49"/>
            <a:ext cx="5486399" cy="1523494"/>
          </a:xfrm>
        </p:spPr>
        <p:txBody>
          <a:bodyPr wrap="square">
            <a:spAutoFit/>
          </a:bodyPr>
          <a:lstStyle>
            <a:lvl1pPr marL="0" indent="0">
              <a:spcBef>
                <a:spcPts val="918"/>
              </a:spcBef>
              <a:buClr>
                <a:schemeClr val="tx1"/>
              </a:buClr>
              <a:buFont typeface="Wingdings" pitchFamily="2" charset="2"/>
              <a:buNone/>
              <a:defRPr sz="2700">
                <a:gradFill>
                  <a:gsLst>
                    <a:gs pos="1250">
                      <a:schemeClr val="tx2"/>
                    </a:gs>
                    <a:gs pos="99000">
                      <a:schemeClr val="tx2"/>
                    </a:gs>
                  </a:gsLst>
                  <a:lin ang="5400000" scaled="0"/>
                </a:gradFill>
              </a:defRPr>
            </a:lvl1pPr>
            <a:lvl2pPr marL="0" indent="0">
              <a:buNone/>
              <a:defRPr sz="1500"/>
            </a:lvl2pPr>
            <a:lvl3pPr marL="173799" indent="0">
              <a:buNone/>
              <a:tabLst/>
              <a:defRPr sz="1500"/>
            </a:lvl3pPr>
            <a:lvl4pPr marL="345216" indent="0">
              <a:buNone/>
              <a:defRPr/>
            </a:lvl4pPr>
            <a:lvl5pPr marL="5142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1310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523494"/>
          </a:xfrm>
        </p:spPr>
        <p:txBody>
          <a:bodyPr wrap="square">
            <a:spAutoFit/>
          </a:bodyPr>
          <a:lstStyle>
            <a:lvl1pPr marL="0" indent="0">
              <a:spcBef>
                <a:spcPts val="918"/>
              </a:spcBef>
              <a:buClr>
                <a:schemeClr val="tx1"/>
              </a:buClr>
              <a:buFont typeface="Wingdings" pitchFamily="2" charset="2"/>
              <a:buNone/>
              <a:defRPr sz="2700"/>
            </a:lvl1pPr>
            <a:lvl2pPr marL="0" indent="0">
              <a:buNone/>
              <a:defRPr sz="1500"/>
            </a:lvl2pPr>
            <a:lvl3pPr marL="173799" indent="0">
              <a:buNone/>
              <a:tabLst/>
              <a:defRPr sz="1500"/>
            </a:lvl3pPr>
            <a:lvl4pPr marL="345216" indent="0">
              <a:buNone/>
              <a:defRPr/>
            </a:lvl4pPr>
            <a:lvl5pPr marL="5142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49"/>
            <a:ext cx="5486399" cy="1523494"/>
          </a:xfrm>
        </p:spPr>
        <p:txBody>
          <a:bodyPr wrap="square">
            <a:spAutoFit/>
          </a:bodyPr>
          <a:lstStyle>
            <a:lvl1pPr marL="0" indent="0">
              <a:spcBef>
                <a:spcPts val="918"/>
              </a:spcBef>
              <a:buClr>
                <a:schemeClr val="tx1"/>
              </a:buClr>
              <a:buFont typeface="Wingdings" pitchFamily="2" charset="2"/>
              <a:buNone/>
              <a:defRPr sz="2700"/>
            </a:lvl1pPr>
            <a:lvl2pPr marL="0" indent="0">
              <a:buNone/>
              <a:defRPr sz="1500"/>
            </a:lvl2pPr>
            <a:lvl3pPr marL="173799" indent="0">
              <a:buNone/>
              <a:tabLst/>
              <a:defRPr sz="1500"/>
            </a:lvl3pPr>
            <a:lvl4pPr marL="345216" indent="0">
              <a:buNone/>
              <a:defRPr/>
            </a:lvl4pPr>
            <a:lvl5pPr marL="5142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87333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532599"/>
          </a:xfrm>
        </p:spPr>
        <p:txBody>
          <a:bodyPr wrap="square">
            <a:spAutoFit/>
          </a:bodyPr>
          <a:lstStyle>
            <a:lvl1pPr marL="215463" indent="-215463">
              <a:spcBef>
                <a:spcPts val="918"/>
              </a:spcBef>
              <a:buClr>
                <a:schemeClr val="tx2"/>
              </a:buClr>
              <a:buFont typeface="Arial" pitchFamily="34" charset="0"/>
              <a:buChar char="•"/>
              <a:defRPr sz="2400">
                <a:gradFill>
                  <a:gsLst>
                    <a:gs pos="1250">
                      <a:schemeClr val="tx2"/>
                    </a:gs>
                    <a:gs pos="99000">
                      <a:schemeClr val="tx2"/>
                    </a:gs>
                  </a:gsLst>
                  <a:lin ang="5400000" scaled="0"/>
                </a:gradFill>
              </a:defRPr>
            </a:lvl1pPr>
            <a:lvl2pPr marL="398300" indent="-174863">
              <a:defRPr sz="1799"/>
            </a:lvl2pPr>
            <a:lvl3pPr marL="524590" indent="-126290">
              <a:tabLst/>
              <a:defRPr sz="1500"/>
            </a:lvl3pPr>
            <a:lvl4pPr marL="660594" indent="-136005">
              <a:defRPr/>
            </a:lvl4pPr>
            <a:lvl5pPr marL="786885" indent="-12629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1532599"/>
          </a:xfrm>
        </p:spPr>
        <p:txBody>
          <a:bodyPr wrap="square">
            <a:spAutoFit/>
          </a:bodyPr>
          <a:lstStyle>
            <a:lvl1pPr marL="215463" indent="-215463">
              <a:spcBef>
                <a:spcPts val="918"/>
              </a:spcBef>
              <a:buClr>
                <a:schemeClr val="tx2"/>
              </a:buClr>
              <a:buFont typeface="Arial" pitchFamily="34" charset="0"/>
              <a:buChar char="•"/>
              <a:defRPr sz="2400">
                <a:gradFill>
                  <a:gsLst>
                    <a:gs pos="1250">
                      <a:schemeClr val="tx2"/>
                    </a:gs>
                    <a:gs pos="99000">
                      <a:schemeClr val="tx2"/>
                    </a:gs>
                  </a:gsLst>
                  <a:lin ang="5400000" scaled="0"/>
                </a:gradFill>
              </a:defRPr>
            </a:lvl1pPr>
            <a:lvl2pPr marL="398300" indent="-174863">
              <a:defRPr sz="1799"/>
            </a:lvl2pPr>
            <a:lvl3pPr marL="524590" indent="-126290">
              <a:tabLst/>
              <a:defRPr sz="1500"/>
            </a:lvl3pPr>
            <a:lvl4pPr marL="660594" indent="-136005">
              <a:defRPr/>
            </a:lvl4pPr>
            <a:lvl5pPr marL="786885" indent="-12629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55576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532599"/>
          </a:xfrm>
        </p:spPr>
        <p:txBody>
          <a:bodyPr wrap="square">
            <a:spAutoFit/>
          </a:bodyPr>
          <a:lstStyle>
            <a:lvl1pPr marL="215463" indent="-215463">
              <a:spcBef>
                <a:spcPts val="918"/>
              </a:spcBef>
              <a:buClr>
                <a:schemeClr val="tx1"/>
              </a:buClr>
              <a:buFont typeface="Arial" pitchFamily="34" charset="0"/>
              <a:buChar char="•"/>
              <a:defRPr sz="2400"/>
            </a:lvl1pPr>
            <a:lvl2pPr marL="398300" indent="-174863">
              <a:defRPr sz="1799"/>
            </a:lvl2pPr>
            <a:lvl3pPr marL="524590" indent="-126290">
              <a:tabLst/>
              <a:defRPr sz="1500"/>
            </a:lvl3pPr>
            <a:lvl4pPr marL="660594" indent="-136005">
              <a:defRPr/>
            </a:lvl4pPr>
            <a:lvl5pPr marL="786885" indent="-12629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1532599"/>
          </a:xfrm>
        </p:spPr>
        <p:txBody>
          <a:bodyPr wrap="square">
            <a:spAutoFit/>
          </a:bodyPr>
          <a:lstStyle>
            <a:lvl1pPr marL="215463" indent="-215463">
              <a:spcBef>
                <a:spcPts val="918"/>
              </a:spcBef>
              <a:buClr>
                <a:schemeClr val="tx1"/>
              </a:buClr>
              <a:buFont typeface="Arial" pitchFamily="34" charset="0"/>
              <a:buChar char="•"/>
              <a:defRPr sz="2400"/>
            </a:lvl1pPr>
            <a:lvl2pPr marL="398300" indent="-174863">
              <a:defRPr sz="1799"/>
            </a:lvl2pPr>
            <a:lvl3pPr marL="524590" indent="-126290">
              <a:tabLst/>
              <a:defRPr sz="1500"/>
            </a:lvl3pPr>
            <a:lvl4pPr marL="660594" indent="-136005">
              <a:defRPr/>
            </a:lvl4pPr>
            <a:lvl5pPr marL="786885" indent="-12629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0552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6330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4" tIns="34974" rIns="34974" bIns="34974" numCol="1" spcCol="0" rtlCol="0" fromWordArt="0" anchor="ctr" anchorCtr="0" forceAA="0" compatLnSpc="1">
            <a:prstTxWarp prst="textNoShape">
              <a:avLst/>
            </a:prstTxWarp>
            <a:noAutofit/>
          </a:bodyPr>
          <a:lstStyle/>
          <a:p>
            <a:pPr algn="ctr" defTabSz="699223"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546826"/>
          </a:xfrm>
        </p:spPr>
        <p:txBody>
          <a:bodyPr/>
          <a:lstStyle>
            <a:lvl1pPr marL="0" indent="0">
              <a:buNone/>
              <a:defRPr sz="247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6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077082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8"/>
            <a:ext cx="11887199" cy="302397"/>
          </a:xfrm>
          <a:prstGeom prst="rect">
            <a:avLst/>
          </a:prstGeom>
          <a:noFill/>
          <a:ln w="12700">
            <a:noFill/>
            <a:miter lim="800000"/>
            <a:headEnd type="none" w="sm" len="sm"/>
            <a:tailEnd type="none" w="sm" len="sm"/>
          </a:ln>
          <a:effectLst/>
        </p:spPr>
        <p:txBody>
          <a:bodyPr vert="horz" wrap="square" lIns="137140" tIns="109712" rIns="137140" bIns="109712" numCol="1" anchor="t" anchorCtr="0" compatLnSpc="1">
            <a:prstTxWarp prst="textNoShape">
              <a:avLst/>
            </a:prstTxWarp>
            <a:spAutoFit/>
          </a:bodyPr>
          <a:lstStyle/>
          <a:p>
            <a:pPr defTabSz="699086" eaLnBrk="0" hangingPunct="0"/>
            <a:r>
              <a:rPr lang="en-US" sz="525"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2"/>
            <a:ext cx="3288505" cy="704445"/>
          </a:xfrm>
          <a:prstGeom prst="rect">
            <a:avLst/>
          </a:prstGeom>
        </p:spPr>
      </p:pic>
    </p:spTree>
    <p:extLst>
      <p:ext uri="{BB962C8B-B14F-4D97-AF65-F5344CB8AC3E}">
        <p14:creationId xmlns:p14="http://schemas.microsoft.com/office/powerpoint/2010/main" val="90875200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539418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935892"/>
          </a:xfrm>
          <a:noFill/>
        </p:spPr>
        <p:txBody>
          <a:bodyPr tIns="91440" bIns="91440" anchor="t" anchorCtr="0">
            <a:spAutoFit/>
          </a:bodyPr>
          <a:lstStyle>
            <a:lvl1pPr>
              <a:defRPr sz="5397"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6138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1583219"/>
            <a:ext cx="12436475" cy="45577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68" tIns="34968" rIns="34968" bIns="34968" numCol="1" spcCol="0" rtlCol="0" fromWordArt="0" anchor="ctr" anchorCtr="0" forceAA="0" compatLnSpc="1">
            <a:prstTxWarp prst="textNoShape">
              <a:avLst/>
            </a:prstTxWarp>
            <a:noAutofit/>
          </a:bodyPr>
          <a:lstStyle/>
          <a:p>
            <a:pPr algn="ctr" defTabSz="699086"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80" y="1385092"/>
            <a:ext cx="11378776" cy="2920068"/>
          </a:xfrm>
          <a:prstGeom prst="rect">
            <a:avLst/>
          </a:prstGeom>
        </p:spPr>
        <p:txBody>
          <a:bodyPr>
            <a:normAutofit/>
          </a:bodyPr>
          <a:lstStyle>
            <a:lvl1pPr marL="0" indent="0">
              <a:lnSpc>
                <a:spcPct val="90000"/>
              </a:lnSpc>
              <a:buNone/>
              <a:defRPr sz="4895">
                <a:gradFill>
                  <a:gsLst>
                    <a:gs pos="100000">
                      <a:schemeClr val="bg1"/>
                    </a:gs>
                    <a:gs pos="0">
                      <a:schemeClr val="bg1"/>
                    </a:gs>
                  </a:gsLst>
                  <a:lin ang="5400000" scaled="0"/>
                </a:gradFill>
                <a:latin typeface="+mj-lt"/>
              </a:defRPr>
            </a:lvl1pPr>
            <a:lvl2pPr>
              <a:defRPr sz="4895">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80" y="6526956"/>
            <a:ext cx="572078" cy="223826"/>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288"/>
            <a:fld id="{727B4C2D-45E2-4621-8491-2995EB46A674}" type="slidenum">
              <a:rPr lang="en-US" smtClean="0">
                <a:gradFill>
                  <a:gsLst>
                    <a:gs pos="100000">
                      <a:srgbClr val="797A7D"/>
                    </a:gs>
                    <a:gs pos="0">
                      <a:srgbClr val="797A7D"/>
                    </a:gs>
                  </a:gsLst>
                  <a:lin ang="5400000" scaled="0"/>
                </a:gradFill>
              </a:rPr>
              <a:pPr defTabSz="699288"/>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80" y="4429869"/>
            <a:ext cx="11378776" cy="480118"/>
          </a:xfrm>
          <a:prstGeom prst="rect">
            <a:avLst/>
          </a:prstGeom>
        </p:spPr>
        <p:txBody>
          <a:bodyPr>
            <a:normAutofit/>
          </a:bodyPr>
          <a:lstStyle>
            <a:lvl1pPr marL="0" indent="0">
              <a:lnSpc>
                <a:spcPct val="90000"/>
              </a:lnSpc>
              <a:buNone/>
              <a:defRPr sz="2754">
                <a:gradFill>
                  <a:gsLst>
                    <a:gs pos="100000">
                      <a:schemeClr val="bg1"/>
                    </a:gs>
                    <a:gs pos="0">
                      <a:schemeClr val="bg1"/>
                    </a:gs>
                  </a:gsLst>
                  <a:lin ang="5400000" scaled="0"/>
                </a:gradFill>
                <a:latin typeface="+mj-lt"/>
              </a:defRPr>
            </a:lvl1pPr>
            <a:lvl2pPr>
              <a:defRPr sz="4895">
                <a:solidFill>
                  <a:schemeClr val="tx2"/>
                </a:solidFill>
                <a:latin typeface="+mn-lt"/>
              </a:defRPr>
            </a:lvl2pPr>
          </a:lstStyle>
          <a:p>
            <a:pPr lvl="0"/>
            <a:r>
              <a:rPr lang="en-US"/>
              <a:t>Click to edit Master text styles</a:t>
            </a:r>
          </a:p>
        </p:txBody>
      </p:sp>
      <p:grpSp>
        <p:nvGrpSpPr>
          <p:cNvPr id="13" name="Group 12"/>
          <p:cNvGrpSpPr/>
          <p:nvPr userDrawn="1"/>
        </p:nvGrpSpPr>
        <p:grpSpPr>
          <a:xfrm>
            <a:off x="10457689" y="6330695"/>
            <a:ext cx="1514188" cy="438215"/>
            <a:chOff x="10252113" y="5505451"/>
            <a:chExt cx="1484422" cy="429662"/>
          </a:xfrm>
        </p:grpSpPr>
        <p:sp>
          <p:nvSpPr>
            <p:cNvPr id="14" name="Freeform 13"/>
            <p:cNvSpPr>
              <a:spLocks/>
            </p:cNvSpPr>
            <p:nvPr/>
          </p:nvSpPr>
          <p:spPr bwMode="auto">
            <a:xfrm>
              <a:off x="10811149" y="5643209"/>
              <a:ext cx="82450" cy="155170"/>
            </a:xfrm>
            <a:custGeom>
              <a:avLst/>
              <a:gdLst>
                <a:gd name="T0" fmla="*/ 68 w 68"/>
                <a:gd name="T1" fmla="*/ 94 h 127"/>
                <a:gd name="T2" fmla="*/ 57 w 68"/>
                <a:gd name="T3" fmla="*/ 118 h 127"/>
                <a:gd name="T4" fmla="*/ 27 w 68"/>
                <a:gd name="T5" fmla="*/ 127 h 127"/>
                <a:gd name="T6" fmla="*/ 12 w 68"/>
                <a:gd name="T7" fmla="*/ 125 h 127"/>
                <a:gd name="T8" fmla="*/ 0 w 68"/>
                <a:gd name="T9" fmla="*/ 120 h 127"/>
                <a:gd name="T10" fmla="*/ 0 w 68"/>
                <a:gd name="T11" fmla="*/ 103 h 127"/>
                <a:gd name="T12" fmla="*/ 13 w 68"/>
                <a:gd name="T13" fmla="*/ 111 h 127"/>
                <a:gd name="T14" fmla="*/ 29 w 68"/>
                <a:gd name="T15" fmla="*/ 114 h 127"/>
                <a:gd name="T16" fmla="*/ 53 w 68"/>
                <a:gd name="T17" fmla="*/ 96 h 127"/>
                <a:gd name="T18" fmla="*/ 48 w 68"/>
                <a:gd name="T19" fmla="*/ 82 h 127"/>
                <a:gd name="T20" fmla="*/ 27 w 68"/>
                <a:gd name="T21" fmla="*/ 68 h 127"/>
                <a:gd name="T22" fmla="*/ 6 w 68"/>
                <a:gd name="T23" fmla="*/ 51 h 127"/>
                <a:gd name="T24" fmla="*/ 0 w 68"/>
                <a:gd name="T25" fmla="*/ 33 h 127"/>
                <a:gd name="T26" fmla="*/ 11 w 68"/>
                <a:gd name="T27" fmla="*/ 9 h 127"/>
                <a:gd name="T28" fmla="*/ 39 w 68"/>
                <a:gd name="T29" fmla="*/ 0 h 127"/>
                <a:gd name="T30" fmla="*/ 63 w 68"/>
                <a:gd name="T31" fmla="*/ 4 h 127"/>
                <a:gd name="T32" fmla="*/ 63 w 68"/>
                <a:gd name="T33" fmla="*/ 20 h 127"/>
                <a:gd name="T34" fmla="*/ 38 w 68"/>
                <a:gd name="T35" fmla="*/ 13 h 127"/>
                <a:gd name="T36" fmla="*/ 21 w 68"/>
                <a:gd name="T37" fmla="*/ 18 h 127"/>
                <a:gd name="T38" fmla="*/ 15 w 68"/>
                <a:gd name="T39" fmla="*/ 31 h 127"/>
                <a:gd name="T40" fmla="*/ 17 w 68"/>
                <a:gd name="T41" fmla="*/ 41 h 127"/>
                <a:gd name="T42" fmla="*/ 23 w 68"/>
                <a:gd name="T43" fmla="*/ 48 h 127"/>
                <a:gd name="T44" fmla="*/ 39 w 68"/>
                <a:gd name="T45" fmla="*/ 58 h 127"/>
                <a:gd name="T46" fmla="*/ 62 w 68"/>
                <a:gd name="T47" fmla="*/ 75 h 127"/>
                <a:gd name="T48" fmla="*/ 68 w 68"/>
                <a:gd name="T49"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127">
                  <a:moveTo>
                    <a:pt x="68" y="94"/>
                  </a:moveTo>
                  <a:cubicBezTo>
                    <a:pt x="68" y="104"/>
                    <a:pt x="65" y="112"/>
                    <a:pt x="57" y="118"/>
                  </a:cubicBezTo>
                  <a:cubicBezTo>
                    <a:pt x="50" y="124"/>
                    <a:pt x="40" y="127"/>
                    <a:pt x="27" y="127"/>
                  </a:cubicBezTo>
                  <a:cubicBezTo>
                    <a:pt x="23" y="127"/>
                    <a:pt x="18" y="126"/>
                    <a:pt x="12" y="125"/>
                  </a:cubicBezTo>
                  <a:cubicBezTo>
                    <a:pt x="6" y="123"/>
                    <a:pt x="2" y="122"/>
                    <a:pt x="0" y="120"/>
                  </a:cubicBezTo>
                  <a:cubicBezTo>
                    <a:pt x="0" y="103"/>
                    <a:pt x="0" y="103"/>
                    <a:pt x="0" y="103"/>
                  </a:cubicBezTo>
                  <a:cubicBezTo>
                    <a:pt x="3" y="106"/>
                    <a:pt x="8" y="109"/>
                    <a:pt x="13" y="111"/>
                  </a:cubicBezTo>
                  <a:cubicBezTo>
                    <a:pt x="19" y="113"/>
                    <a:pt x="24" y="114"/>
                    <a:pt x="29" y="114"/>
                  </a:cubicBezTo>
                  <a:cubicBezTo>
                    <a:pt x="45" y="114"/>
                    <a:pt x="53" y="108"/>
                    <a:pt x="53" y="96"/>
                  </a:cubicBezTo>
                  <a:cubicBezTo>
                    <a:pt x="53" y="90"/>
                    <a:pt x="51" y="86"/>
                    <a:pt x="48" y="82"/>
                  </a:cubicBezTo>
                  <a:cubicBezTo>
                    <a:pt x="45" y="79"/>
                    <a:pt x="38" y="74"/>
                    <a:pt x="27" y="68"/>
                  </a:cubicBezTo>
                  <a:cubicBezTo>
                    <a:pt x="17" y="62"/>
                    <a:pt x="10" y="57"/>
                    <a:pt x="6" y="51"/>
                  </a:cubicBezTo>
                  <a:cubicBezTo>
                    <a:pt x="2" y="46"/>
                    <a:pt x="0" y="40"/>
                    <a:pt x="0" y="33"/>
                  </a:cubicBezTo>
                  <a:cubicBezTo>
                    <a:pt x="0" y="23"/>
                    <a:pt x="3" y="15"/>
                    <a:pt x="11" y="9"/>
                  </a:cubicBezTo>
                  <a:cubicBezTo>
                    <a:pt x="18" y="3"/>
                    <a:pt x="27" y="0"/>
                    <a:pt x="39" y="0"/>
                  </a:cubicBezTo>
                  <a:cubicBezTo>
                    <a:pt x="50" y="0"/>
                    <a:pt x="58" y="1"/>
                    <a:pt x="63" y="4"/>
                  </a:cubicBezTo>
                  <a:cubicBezTo>
                    <a:pt x="63" y="20"/>
                    <a:pt x="63" y="20"/>
                    <a:pt x="63" y="20"/>
                  </a:cubicBezTo>
                  <a:cubicBezTo>
                    <a:pt x="57" y="15"/>
                    <a:pt x="48" y="13"/>
                    <a:pt x="38" y="13"/>
                  </a:cubicBezTo>
                  <a:cubicBezTo>
                    <a:pt x="31" y="13"/>
                    <a:pt x="26" y="14"/>
                    <a:pt x="21" y="18"/>
                  </a:cubicBezTo>
                  <a:cubicBezTo>
                    <a:pt x="17" y="21"/>
                    <a:pt x="15" y="26"/>
                    <a:pt x="15" y="31"/>
                  </a:cubicBezTo>
                  <a:cubicBezTo>
                    <a:pt x="15" y="35"/>
                    <a:pt x="16" y="39"/>
                    <a:pt x="17" y="41"/>
                  </a:cubicBezTo>
                  <a:cubicBezTo>
                    <a:pt x="18" y="44"/>
                    <a:pt x="20" y="46"/>
                    <a:pt x="23" y="48"/>
                  </a:cubicBezTo>
                  <a:cubicBezTo>
                    <a:pt x="26" y="51"/>
                    <a:pt x="32" y="54"/>
                    <a:pt x="39" y="58"/>
                  </a:cubicBezTo>
                  <a:cubicBezTo>
                    <a:pt x="50" y="64"/>
                    <a:pt x="57" y="70"/>
                    <a:pt x="62" y="75"/>
                  </a:cubicBezTo>
                  <a:cubicBezTo>
                    <a:pt x="66" y="81"/>
                    <a:pt x="68" y="87"/>
                    <a:pt x="68" y="9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77"/>
            </a:p>
          </p:txBody>
        </p:sp>
        <p:sp>
          <p:nvSpPr>
            <p:cNvPr id="15" name="Freeform 14"/>
            <p:cNvSpPr>
              <a:spLocks noEditPoints="1"/>
            </p:cNvSpPr>
            <p:nvPr/>
          </p:nvSpPr>
          <p:spPr bwMode="auto">
            <a:xfrm>
              <a:off x="11190624" y="5685715"/>
              <a:ext cx="92180" cy="112665"/>
            </a:xfrm>
            <a:custGeom>
              <a:avLst/>
              <a:gdLst>
                <a:gd name="T0" fmla="*/ 76 w 76"/>
                <a:gd name="T1" fmla="*/ 49 h 92"/>
                <a:gd name="T2" fmla="*/ 14 w 76"/>
                <a:gd name="T3" fmla="*/ 49 h 92"/>
                <a:gd name="T4" fmla="*/ 22 w 76"/>
                <a:gd name="T5" fmla="*/ 72 h 92"/>
                <a:gd name="T6" fmla="*/ 43 w 76"/>
                <a:gd name="T7" fmla="*/ 80 h 92"/>
                <a:gd name="T8" fmla="*/ 70 w 76"/>
                <a:gd name="T9" fmla="*/ 70 h 92"/>
                <a:gd name="T10" fmla="*/ 70 w 76"/>
                <a:gd name="T11" fmla="*/ 84 h 92"/>
                <a:gd name="T12" fmla="*/ 40 w 76"/>
                <a:gd name="T13" fmla="*/ 92 h 92"/>
                <a:gd name="T14" fmla="*/ 10 w 76"/>
                <a:gd name="T15" fmla="*/ 80 h 92"/>
                <a:gd name="T16" fmla="*/ 0 w 76"/>
                <a:gd name="T17" fmla="*/ 46 h 92"/>
                <a:gd name="T18" fmla="*/ 5 w 76"/>
                <a:gd name="T19" fmla="*/ 22 h 92"/>
                <a:gd name="T20" fmla="*/ 20 w 76"/>
                <a:gd name="T21" fmla="*/ 6 h 92"/>
                <a:gd name="T22" fmla="*/ 40 w 76"/>
                <a:gd name="T23" fmla="*/ 0 h 92"/>
                <a:gd name="T24" fmla="*/ 67 w 76"/>
                <a:gd name="T25" fmla="*/ 11 h 92"/>
                <a:gd name="T26" fmla="*/ 76 w 76"/>
                <a:gd name="T27" fmla="*/ 42 h 92"/>
                <a:gd name="T28" fmla="*/ 76 w 76"/>
                <a:gd name="T29" fmla="*/ 49 h 92"/>
                <a:gd name="T30" fmla="*/ 62 w 76"/>
                <a:gd name="T31" fmla="*/ 38 h 92"/>
                <a:gd name="T32" fmla="*/ 56 w 76"/>
                <a:gd name="T33" fmla="*/ 19 h 92"/>
                <a:gd name="T34" fmla="*/ 40 w 76"/>
                <a:gd name="T35" fmla="*/ 12 h 92"/>
                <a:gd name="T36" fmla="*/ 23 w 76"/>
                <a:gd name="T37" fmla="*/ 19 h 92"/>
                <a:gd name="T38" fmla="*/ 14 w 76"/>
                <a:gd name="T39" fmla="*/ 38 h 92"/>
                <a:gd name="T40" fmla="*/ 62 w 76"/>
                <a:gd name="T41"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92">
                  <a:moveTo>
                    <a:pt x="76" y="49"/>
                  </a:moveTo>
                  <a:cubicBezTo>
                    <a:pt x="14" y="49"/>
                    <a:pt x="14" y="49"/>
                    <a:pt x="14" y="49"/>
                  </a:cubicBezTo>
                  <a:cubicBezTo>
                    <a:pt x="15" y="59"/>
                    <a:pt x="17" y="67"/>
                    <a:pt x="22" y="72"/>
                  </a:cubicBezTo>
                  <a:cubicBezTo>
                    <a:pt x="27" y="77"/>
                    <a:pt x="34" y="80"/>
                    <a:pt x="43" y="80"/>
                  </a:cubicBezTo>
                  <a:cubicBezTo>
                    <a:pt x="53" y="80"/>
                    <a:pt x="62" y="77"/>
                    <a:pt x="70" y="70"/>
                  </a:cubicBezTo>
                  <a:cubicBezTo>
                    <a:pt x="70" y="84"/>
                    <a:pt x="70" y="84"/>
                    <a:pt x="70" y="84"/>
                  </a:cubicBezTo>
                  <a:cubicBezTo>
                    <a:pt x="63" y="89"/>
                    <a:pt x="52" y="92"/>
                    <a:pt x="40" y="92"/>
                  </a:cubicBezTo>
                  <a:cubicBezTo>
                    <a:pt x="27" y="92"/>
                    <a:pt x="17" y="88"/>
                    <a:pt x="10" y="80"/>
                  </a:cubicBezTo>
                  <a:cubicBezTo>
                    <a:pt x="3" y="72"/>
                    <a:pt x="0" y="61"/>
                    <a:pt x="0" y="46"/>
                  </a:cubicBezTo>
                  <a:cubicBezTo>
                    <a:pt x="0" y="38"/>
                    <a:pt x="1" y="30"/>
                    <a:pt x="5" y="22"/>
                  </a:cubicBezTo>
                  <a:cubicBezTo>
                    <a:pt x="8" y="15"/>
                    <a:pt x="13" y="10"/>
                    <a:pt x="20" y="6"/>
                  </a:cubicBezTo>
                  <a:cubicBezTo>
                    <a:pt x="26" y="2"/>
                    <a:pt x="33" y="0"/>
                    <a:pt x="40" y="0"/>
                  </a:cubicBezTo>
                  <a:cubicBezTo>
                    <a:pt x="52" y="0"/>
                    <a:pt x="60" y="3"/>
                    <a:pt x="67" y="11"/>
                  </a:cubicBezTo>
                  <a:cubicBezTo>
                    <a:pt x="73" y="18"/>
                    <a:pt x="76" y="29"/>
                    <a:pt x="76" y="42"/>
                  </a:cubicBezTo>
                  <a:lnTo>
                    <a:pt x="76" y="49"/>
                  </a:lnTo>
                  <a:close/>
                  <a:moveTo>
                    <a:pt x="62" y="38"/>
                  </a:moveTo>
                  <a:cubicBezTo>
                    <a:pt x="62" y="29"/>
                    <a:pt x="60" y="23"/>
                    <a:pt x="56" y="19"/>
                  </a:cubicBezTo>
                  <a:cubicBezTo>
                    <a:pt x="52" y="14"/>
                    <a:pt x="47" y="12"/>
                    <a:pt x="40" y="12"/>
                  </a:cubicBezTo>
                  <a:cubicBezTo>
                    <a:pt x="33" y="12"/>
                    <a:pt x="28" y="14"/>
                    <a:pt x="23" y="19"/>
                  </a:cubicBezTo>
                  <a:cubicBezTo>
                    <a:pt x="19" y="24"/>
                    <a:pt x="16" y="30"/>
                    <a:pt x="14" y="38"/>
                  </a:cubicBezTo>
                  <a:lnTo>
                    <a:pt x="62" y="3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77"/>
            </a:p>
          </p:txBody>
        </p:sp>
        <p:sp>
          <p:nvSpPr>
            <p:cNvPr id="16" name="Freeform 11"/>
            <p:cNvSpPr>
              <a:spLocks noEditPoints="1"/>
            </p:cNvSpPr>
            <p:nvPr/>
          </p:nvSpPr>
          <p:spPr bwMode="auto">
            <a:xfrm>
              <a:off x="11400590" y="5685715"/>
              <a:ext cx="104471" cy="112665"/>
            </a:xfrm>
            <a:custGeom>
              <a:avLst/>
              <a:gdLst>
                <a:gd name="T0" fmla="*/ 86 w 86"/>
                <a:gd name="T1" fmla="*/ 46 h 92"/>
                <a:gd name="T2" fmla="*/ 75 w 86"/>
                <a:gd name="T3" fmla="*/ 79 h 92"/>
                <a:gd name="T4" fmla="*/ 43 w 86"/>
                <a:gd name="T5" fmla="*/ 92 h 92"/>
                <a:gd name="T6" fmla="*/ 12 w 86"/>
                <a:gd name="T7" fmla="*/ 80 h 92"/>
                <a:gd name="T8" fmla="*/ 0 w 86"/>
                <a:gd name="T9" fmla="*/ 47 h 92"/>
                <a:gd name="T10" fmla="*/ 12 w 86"/>
                <a:gd name="T11" fmla="*/ 12 h 92"/>
                <a:gd name="T12" fmla="*/ 45 w 86"/>
                <a:gd name="T13" fmla="*/ 0 h 92"/>
                <a:gd name="T14" fmla="*/ 75 w 86"/>
                <a:gd name="T15" fmla="*/ 12 h 92"/>
                <a:gd name="T16" fmla="*/ 86 w 86"/>
                <a:gd name="T17" fmla="*/ 46 h 92"/>
                <a:gd name="T18" fmla="*/ 72 w 86"/>
                <a:gd name="T19" fmla="*/ 46 h 92"/>
                <a:gd name="T20" fmla="*/ 65 w 86"/>
                <a:gd name="T21" fmla="*/ 21 h 92"/>
                <a:gd name="T22" fmla="*/ 44 w 86"/>
                <a:gd name="T23" fmla="*/ 12 h 92"/>
                <a:gd name="T24" fmla="*/ 22 w 86"/>
                <a:gd name="T25" fmla="*/ 21 h 92"/>
                <a:gd name="T26" fmla="*/ 14 w 86"/>
                <a:gd name="T27" fmla="*/ 46 h 92"/>
                <a:gd name="T28" fmla="*/ 22 w 86"/>
                <a:gd name="T29" fmla="*/ 71 h 92"/>
                <a:gd name="T30" fmla="*/ 44 w 86"/>
                <a:gd name="T31" fmla="*/ 80 h 92"/>
                <a:gd name="T32" fmla="*/ 65 w 86"/>
                <a:gd name="T33" fmla="*/ 71 h 92"/>
                <a:gd name="T34" fmla="*/ 72 w 86"/>
                <a:gd name="T3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92">
                  <a:moveTo>
                    <a:pt x="86" y="46"/>
                  </a:moveTo>
                  <a:cubicBezTo>
                    <a:pt x="86" y="60"/>
                    <a:pt x="83" y="71"/>
                    <a:pt x="75" y="79"/>
                  </a:cubicBezTo>
                  <a:cubicBezTo>
                    <a:pt x="67" y="88"/>
                    <a:pt x="56" y="92"/>
                    <a:pt x="43" y="92"/>
                  </a:cubicBezTo>
                  <a:cubicBezTo>
                    <a:pt x="30" y="92"/>
                    <a:pt x="19" y="88"/>
                    <a:pt x="12" y="80"/>
                  </a:cubicBezTo>
                  <a:cubicBezTo>
                    <a:pt x="4" y="71"/>
                    <a:pt x="0" y="60"/>
                    <a:pt x="0" y="47"/>
                  </a:cubicBezTo>
                  <a:cubicBezTo>
                    <a:pt x="0" y="32"/>
                    <a:pt x="4" y="21"/>
                    <a:pt x="12" y="12"/>
                  </a:cubicBezTo>
                  <a:cubicBezTo>
                    <a:pt x="20" y="4"/>
                    <a:pt x="31" y="0"/>
                    <a:pt x="45" y="0"/>
                  </a:cubicBezTo>
                  <a:cubicBezTo>
                    <a:pt x="58" y="0"/>
                    <a:pt x="68" y="4"/>
                    <a:pt x="75" y="12"/>
                  </a:cubicBezTo>
                  <a:cubicBezTo>
                    <a:pt x="83" y="20"/>
                    <a:pt x="86" y="31"/>
                    <a:pt x="86" y="46"/>
                  </a:cubicBezTo>
                  <a:close/>
                  <a:moveTo>
                    <a:pt x="72" y="46"/>
                  </a:moveTo>
                  <a:cubicBezTo>
                    <a:pt x="72" y="35"/>
                    <a:pt x="70" y="27"/>
                    <a:pt x="65" y="21"/>
                  </a:cubicBezTo>
                  <a:cubicBezTo>
                    <a:pt x="60" y="15"/>
                    <a:pt x="53" y="12"/>
                    <a:pt x="44" y="12"/>
                  </a:cubicBezTo>
                  <a:cubicBezTo>
                    <a:pt x="35" y="12"/>
                    <a:pt x="27" y="15"/>
                    <a:pt x="22" y="21"/>
                  </a:cubicBezTo>
                  <a:cubicBezTo>
                    <a:pt x="17" y="27"/>
                    <a:pt x="14" y="35"/>
                    <a:pt x="14" y="46"/>
                  </a:cubicBezTo>
                  <a:cubicBezTo>
                    <a:pt x="14" y="57"/>
                    <a:pt x="17" y="65"/>
                    <a:pt x="22" y="71"/>
                  </a:cubicBezTo>
                  <a:cubicBezTo>
                    <a:pt x="28" y="77"/>
                    <a:pt x="35" y="80"/>
                    <a:pt x="44" y="80"/>
                  </a:cubicBezTo>
                  <a:cubicBezTo>
                    <a:pt x="53" y="80"/>
                    <a:pt x="60" y="77"/>
                    <a:pt x="65" y="71"/>
                  </a:cubicBezTo>
                  <a:cubicBezTo>
                    <a:pt x="70" y="65"/>
                    <a:pt x="72" y="57"/>
                    <a:pt x="72" y="4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77"/>
            </a:p>
          </p:txBody>
        </p:sp>
        <p:sp>
          <p:nvSpPr>
            <p:cNvPr id="17" name="Freeform 12"/>
            <p:cNvSpPr>
              <a:spLocks noEditPoints="1"/>
            </p:cNvSpPr>
            <p:nvPr/>
          </p:nvSpPr>
          <p:spPr bwMode="auto">
            <a:xfrm>
              <a:off x="11524008" y="5638088"/>
              <a:ext cx="22021" cy="157730"/>
            </a:xfrm>
            <a:custGeom>
              <a:avLst/>
              <a:gdLst>
                <a:gd name="T0" fmla="*/ 18 w 18"/>
                <a:gd name="T1" fmla="*/ 9 h 129"/>
                <a:gd name="T2" fmla="*/ 15 w 18"/>
                <a:gd name="T3" fmla="*/ 16 h 129"/>
                <a:gd name="T4" fmla="*/ 9 w 18"/>
                <a:gd name="T5" fmla="*/ 19 h 129"/>
                <a:gd name="T6" fmla="*/ 2 w 18"/>
                <a:gd name="T7" fmla="*/ 16 h 129"/>
                <a:gd name="T8" fmla="*/ 0 w 18"/>
                <a:gd name="T9" fmla="*/ 9 h 129"/>
                <a:gd name="T10" fmla="*/ 2 w 18"/>
                <a:gd name="T11" fmla="*/ 3 h 129"/>
                <a:gd name="T12" fmla="*/ 9 w 18"/>
                <a:gd name="T13" fmla="*/ 0 h 129"/>
                <a:gd name="T14" fmla="*/ 15 w 18"/>
                <a:gd name="T15" fmla="*/ 3 h 129"/>
                <a:gd name="T16" fmla="*/ 18 w 18"/>
                <a:gd name="T17" fmla="*/ 9 h 129"/>
                <a:gd name="T18" fmla="*/ 16 w 18"/>
                <a:gd name="T19" fmla="*/ 129 h 129"/>
                <a:gd name="T20" fmla="*/ 2 w 18"/>
                <a:gd name="T21" fmla="*/ 129 h 129"/>
                <a:gd name="T22" fmla="*/ 2 w 18"/>
                <a:gd name="T23" fmla="*/ 41 h 129"/>
                <a:gd name="T24" fmla="*/ 16 w 18"/>
                <a:gd name="T25" fmla="*/ 41 h 129"/>
                <a:gd name="T26" fmla="*/ 16 w 18"/>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29">
                  <a:moveTo>
                    <a:pt x="18" y="9"/>
                  </a:moveTo>
                  <a:cubicBezTo>
                    <a:pt x="18" y="12"/>
                    <a:pt x="17" y="14"/>
                    <a:pt x="15" y="16"/>
                  </a:cubicBezTo>
                  <a:cubicBezTo>
                    <a:pt x="13" y="18"/>
                    <a:pt x="11" y="19"/>
                    <a:pt x="9" y="19"/>
                  </a:cubicBezTo>
                  <a:cubicBezTo>
                    <a:pt x="6" y="19"/>
                    <a:pt x="4" y="18"/>
                    <a:pt x="2" y="16"/>
                  </a:cubicBezTo>
                  <a:cubicBezTo>
                    <a:pt x="0" y="14"/>
                    <a:pt x="0" y="12"/>
                    <a:pt x="0" y="9"/>
                  </a:cubicBezTo>
                  <a:cubicBezTo>
                    <a:pt x="0" y="7"/>
                    <a:pt x="0" y="5"/>
                    <a:pt x="2" y="3"/>
                  </a:cubicBezTo>
                  <a:cubicBezTo>
                    <a:pt x="4" y="1"/>
                    <a:pt x="6" y="0"/>
                    <a:pt x="9" y="0"/>
                  </a:cubicBezTo>
                  <a:cubicBezTo>
                    <a:pt x="11" y="0"/>
                    <a:pt x="14" y="1"/>
                    <a:pt x="15" y="3"/>
                  </a:cubicBezTo>
                  <a:cubicBezTo>
                    <a:pt x="17" y="5"/>
                    <a:pt x="18" y="7"/>
                    <a:pt x="18" y="9"/>
                  </a:cubicBezTo>
                  <a:close/>
                  <a:moveTo>
                    <a:pt x="16" y="129"/>
                  </a:moveTo>
                  <a:cubicBezTo>
                    <a:pt x="2" y="129"/>
                    <a:pt x="2" y="129"/>
                    <a:pt x="2" y="129"/>
                  </a:cubicBezTo>
                  <a:cubicBezTo>
                    <a:pt x="2" y="41"/>
                    <a:pt x="2" y="41"/>
                    <a:pt x="2" y="41"/>
                  </a:cubicBezTo>
                  <a:cubicBezTo>
                    <a:pt x="16" y="41"/>
                    <a:pt x="16" y="41"/>
                    <a:pt x="16" y="41"/>
                  </a:cubicBezTo>
                  <a:lnTo>
                    <a:pt x="16" y="1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77"/>
            </a:p>
          </p:txBody>
        </p:sp>
        <p:sp>
          <p:nvSpPr>
            <p:cNvPr id="18" name="Freeform 13"/>
            <p:cNvSpPr>
              <a:spLocks/>
            </p:cNvSpPr>
            <p:nvPr/>
          </p:nvSpPr>
          <p:spPr bwMode="auto">
            <a:xfrm>
              <a:off x="11571635" y="5685715"/>
              <a:ext cx="88596" cy="110104"/>
            </a:xfrm>
            <a:custGeom>
              <a:avLst/>
              <a:gdLst>
                <a:gd name="T0" fmla="*/ 73 w 73"/>
                <a:gd name="T1" fmla="*/ 90 h 90"/>
                <a:gd name="T2" fmla="*/ 59 w 73"/>
                <a:gd name="T3" fmla="*/ 90 h 90"/>
                <a:gd name="T4" fmla="*/ 59 w 73"/>
                <a:gd name="T5" fmla="*/ 40 h 90"/>
                <a:gd name="T6" fmla="*/ 39 w 73"/>
                <a:gd name="T7" fmla="*/ 12 h 90"/>
                <a:gd name="T8" fmla="*/ 22 w 73"/>
                <a:gd name="T9" fmla="*/ 20 h 90"/>
                <a:gd name="T10" fmla="*/ 15 w 73"/>
                <a:gd name="T11" fmla="*/ 40 h 90"/>
                <a:gd name="T12" fmla="*/ 15 w 73"/>
                <a:gd name="T13" fmla="*/ 90 h 90"/>
                <a:gd name="T14" fmla="*/ 0 w 73"/>
                <a:gd name="T15" fmla="*/ 90 h 90"/>
                <a:gd name="T16" fmla="*/ 0 w 73"/>
                <a:gd name="T17" fmla="*/ 2 h 90"/>
                <a:gd name="T18" fmla="*/ 15 w 73"/>
                <a:gd name="T19" fmla="*/ 2 h 90"/>
                <a:gd name="T20" fmla="*/ 15 w 73"/>
                <a:gd name="T21" fmla="*/ 17 h 90"/>
                <a:gd name="T22" fmla="*/ 15 w 73"/>
                <a:gd name="T23" fmla="*/ 17 h 90"/>
                <a:gd name="T24" fmla="*/ 44 w 73"/>
                <a:gd name="T25" fmla="*/ 0 h 90"/>
                <a:gd name="T26" fmla="*/ 66 w 73"/>
                <a:gd name="T27" fmla="*/ 9 h 90"/>
                <a:gd name="T28" fmla="*/ 73 w 73"/>
                <a:gd name="T29" fmla="*/ 36 h 90"/>
                <a:gd name="T30" fmla="*/ 73 w 73"/>
                <a:gd name="T3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90">
                  <a:moveTo>
                    <a:pt x="73" y="90"/>
                  </a:moveTo>
                  <a:cubicBezTo>
                    <a:pt x="59" y="90"/>
                    <a:pt x="59" y="90"/>
                    <a:pt x="59" y="90"/>
                  </a:cubicBezTo>
                  <a:cubicBezTo>
                    <a:pt x="59" y="40"/>
                    <a:pt x="59" y="40"/>
                    <a:pt x="59" y="40"/>
                  </a:cubicBezTo>
                  <a:cubicBezTo>
                    <a:pt x="59" y="21"/>
                    <a:pt x="53" y="12"/>
                    <a:pt x="39" y="12"/>
                  </a:cubicBezTo>
                  <a:cubicBezTo>
                    <a:pt x="32" y="12"/>
                    <a:pt x="26" y="14"/>
                    <a:pt x="22" y="20"/>
                  </a:cubicBezTo>
                  <a:cubicBezTo>
                    <a:pt x="17" y="25"/>
                    <a:pt x="15" y="32"/>
                    <a:pt x="15" y="40"/>
                  </a:cubicBezTo>
                  <a:cubicBezTo>
                    <a:pt x="15" y="90"/>
                    <a:pt x="15" y="90"/>
                    <a:pt x="15" y="90"/>
                  </a:cubicBezTo>
                  <a:cubicBezTo>
                    <a:pt x="0" y="90"/>
                    <a:pt x="0" y="90"/>
                    <a:pt x="0" y="90"/>
                  </a:cubicBezTo>
                  <a:cubicBezTo>
                    <a:pt x="0" y="2"/>
                    <a:pt x="0" y="2"/>
                    <a:pt x="0" y="2"/>
                  </a:cubicBezTo>
                  <a:cubicBezTo>
                    <a:pt x="15" y="2"/>
                    <a:pt x="15" y="2"/>
                    <a:pt x="15" y="2"/>
                  </a:cubicBezTo>
                  <a:cubicBezTo>
                    <a:pt x="15" y="17"/>
                    <a:pt x="15" y="17"/>
                    <a:pt x="15" y="17"/>
                  </a:cubicBezTo>
                  <a:cubicBezTo>
                    <a:pt x="15" y="17"/>
                    <a:pt x="15" y="17"/>
                    <a:pt x="15" y="17"/>
                  </a:cubicBezTo>
                  <a:cubicBezTo>
                    <a:pt x="21" y="5"/>
                    <a:pt x="31" y="0"/>
                    <a:pt x="44" y="0"/>
                  </a:cubicBezTo>
                  <a:cubicBezTo>
                    <a:pt x="53" y="0"/>
                    <a:pt x="61" y="3"/>
                    <a:pt x="66" y="9"/>
                  </a:cubicBezTo>
                  <a:cubicBezTo>
                    <a:pt x="71" y="16"/>
                    <a:pt x="73" y="24"/>
                    <a:pt x="73" y="36"/>
                  </a:cubicBezTo>
                  <a:lnTo>
                    <a:pt x="73" y="9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77"/>
            </a:p>
          </p:txBody>
        </p:sp>
        <p:sp>
          <p:nvSpPr>
            <p:cNvPr id="19" name="Freeform 14"/>
            <p:cNvSpPr>
              <a:spLocks/>
            </p:cNvSpPr>
            <p:nvPr/>
          </p:nvSpPr>
          <p:spPr bwMode="auto">
            <a:xfrm>
              <a:off x="11674569" y="5656524"/>
              <a:ext cx="61966" cy="141855"/>
            </a:xfrm>
            <a:custGeom>
              <a:avLst/>
              <a:gdLst>
                <a:gd name="T0" fmla="*/ 51 w 51"/>
                <a:gd name="T1" fmla="*/ 113 h 116"/>
                <a:gd name="T2" fmla="*/ 38 w 51"/>
                <a:gd name="T3" fmla="*/ 116 h 116"/>
                <a:gd name="T4" fmla="*/ 15 w 51"/>
                <a:gd name="T5" fmla="*/ 90 h 116"/>
                <a:gd name="T6" fmla="*/ 15 w 51"/>
                <a:gd name="T7" fmla="*/ 38 h 116"/>
                <a:gd name="T8" fmla="*/ 0 w 51"/>
                <a:gd name="T9" fmla="*/ 38 h 116"/>
                <a:gd name="T10" fmla="*/ 0 w 51"/>
                <a:gd name="T11" fmla="*/ 26 h 116"/>
                <a:gd name="T12" fmla="*/ 15 w 51"/>
                <a:gd name="T13" fmla="*/ 26 h 116"/>
                <a:gd name="T14" fmla="*/ 15 w 51"/>
                <a:gd name="T15" fmla="*/ 4 h 116"/>
                <a:gd name="T16" fmla="*/ 29 w 51"/>
                <a:gd name="T17" fmla="*/ 0 h 116"/>
                <a:gd name="T18" fmla="*/ 29 w 51"/>
                <a:gd name="T19" fmla="*/ 26 h 116"/>
                <a:gd name="T20" fmla="*/ 51 w 51"/>
                <a:gd name="T21" fmla="*/ 26 h 116"/>
                <a:gd name="T22" fmla="*/ 51 w 51"/>
                <a:gd name="T23" fmla="*/ 38 h 116"/>
                <a:gd name="T24" fmla="*/ 29 w 51"/>
                <a:gd name="T25" fmla="*/ 38 h 116"/>
                <a:gd name="T26" fmla="*/ 29 w 51"/>
                <a:gd name="T27" fmla="*/ 88 h 116"/>
                <a:gd name="T28" fmla="*/ 32 w 51"/>
                <a:gd name="T29" fmla="*/ 100 h 116"/>
                <a:gd name="T30" fmla="*/ 42 w 51"/>
                <a:gd name="T31" fmla="*/ 104 h 116"/>
                <a:gd name="T32" fmla="*/ 51 w 51"/>
                <a:gd name="T33" fmla="*/ 101 h 116"/>
                <a:gd name="T34" fmla="*/ 51 w 51"/>
                <a:gd name="T35" fmla="*/ 11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116">
                  <a:moveTo>
                    <a:pt x="51" y="113"/>
                  </a:moveTo>
                  <a:cubicBezTo>
                    <a:pt x="48" y="115"/>
                    <a:pt x="43" y="116"/>
                    <a:pt x="38" y="116"/>
                  </a:cubicBezTo>
                  <a:cubicBezTo>
                    <a:pt x="23" y="116"/>
                    <a:pt x="15" y="107"/>
                    <a:pt x="15" y="90"/>
                  </a:cubicBezTo>
                  <a:cubicBezTo>
                    <a:pt x="15" y="38"/>
                    <a:pt x="15" y="38"/>
                    <a:pt x="15" y="38"/>
                  </a:cubicBezTo>
                  <a:cubicBezTo>
                    <a:pt x="0" y="38"/>
                    <a:pt x="0" y="38"/>
                    <a:pt x="0" y="38"/>
                  </a:cubicBezTo>
                  <a:cubicBezTo>
                    <a:pt x="0" y="26"/>
                    <a:pt x="0" y="26"/>
                    <a:pt x="0" y="26"/>
                  </a:cubicBezTo>
                  <a:cubicBezTo>
                    <a:pt x="15" y="26"/>
                    <a:pt x="15" y="26"/>
                    <a:pt x="15" y="26"/>
                  </a:cubicBezTo>
                  <a:cubicBezTo>
                    <a:pt x="15" y="4"/>
                    <a:pt x="15" y="4"/>
                    <a:pt x="15" y="4"/>
                  </a:cubicBezTo>
                  <a:cubicBezTo>
                    <a:pt x="29" y="0"/>
                    <a:pt x="29" y="0"/>
                    <a:pt x="29" y="0"/>
                  </a:cubicBezTo>
                  <a:cubicBezTo>
                    <a:pt x="29" y="26"/>
                    <a:pt x="29" y="26"/>
                    <a:pt x="29" y="26"/>
                  </a:cubicBezTo>
                  <a:cubicBezTo>
                    <a:pt x="51" y="26"/>
                    <a:pt x="51" y="26"/>
                    <a:pt x="51" y="26"/>
                  </a:cubicBezTo>
                  <a:cubicBezTo>
                    <a:pt x="51" y="38"/>
                    <a:pt x="51" y="38"/>
                    <a:pt x="51" y="38"/>
                  </a:cubicBezTo>
                  <a:cubicBezTo>
                    <a:pt x="29" y="38"/>
                    <a:pt x="29" y="38"/>
                    <a:pt x="29" y="38"/>
                  </a:cubicBezTo>
                  <a:cubicBezTo>
                    <a:pt x="29" y="88"/>
                    <a:pt x="29" y="88"/>
                    <a:pt x="29" y="88"/>
                  </a:cubicBezTo>
                  <a:cubicBezTo>
                    <a:pt x="29" y="93"/>
                    <a:pt x="30" y="98"/>
                    <a:pt x="32" y="100"/>
                  </a:cubicBezTo>
                  <a:cubicBezTo>
                    <a:pt x="34" y="103"/>
                    <a:pt x="37" y="104"/>
                    <a:pt x="42" y="104"/>
                  </a:cubicBezTo>
                  <a:cubicBezTo>
                    <a:pt x="45" y="104"/>
                    <a:pt x="49" y="103"/>
                    <a:pt x="51" y="101"/>
                  </a:cubicBezTo>
                  <a:lnTo>
                    <a:pt x="51" y="11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77"/>
            </a:p>
          </p:txBody>
        </p:sp>
        <p:sp>
          <p:nvSpPr>
            <p:cNvPr id="20" name="Freeform 16"/>
            <p:cNvSpPr>
              <a:spLocks/>
            </p:cNvSpPr>
            <p:nvPr/>
          </p:nvSpPr>
          <p:spPr bwMode="auto">
            <a:xfrm>
              <a:off x="10915620" y="5637064"/>
              <a:ext cx="88596" cy="158755"/>
            </a:xfrm>
            <a:custGeom>
              <a:avLst/>
              <a:gdLst>
                <a:gd name="T0" fmla="*/ 73 w 73"/>
                <a:gd name="T1" fmla="*/ 130 h 130"/>
                <a:gd name="T2" fmla="*/ 59 w 73"/>
                <a:gd name="T3" fmla="*/ 130 h 130"/>
                <a:gd name="T4" fmla="*/ 59 w 73"/>
                <a:gd name="T5" fmla="*/ 79 h 130"/>
                <a:gd name="T6" fmla="*/ 39 w 73"/>
                <a:gd name="T7" fmla="*/ 52 h 130"/>
                <a:gd name="T8" fmla="*/ 21 w 73"/>
                <a:gd name="T9" fmla="*/ 60 h 130"/>
                <a:gd name="T10" fmla="*/ 14 w 73"/>
                <a:gd name="T11" fmla="*/ 80 h 130"/>
                <a:gd name="T12" fmla="*/ 14 w 73"/>
                <a:gd name="T13" fmla="*/ 130 h 130"/>
                <a:gd name="T14" fmla="*/ 0 w 73"/>
                <a:gd name="T15" fmla="*/ 130 h 130"/>
                <a:gd name="T16" fmla="*/ 0 w 73"/>
                <a:gd name="T17" fmla="*/ 0 h 130"/>
                <a:gd name="T18" fmla="*/ 14 w 73"/>
                <a:gd name="T19" fmla="*/ 0 h 130"/>
                <a:gd name="T20" fmla="*/ 14 w 73"/>
                <a:gd name="T21" fmla="*/ 57 h 130"/>
                <a:gd name="T22" fmla="*/ 15 w 73"/>
                <a:gd name="T23" fmla="*/ 57 h 130"/>
                <a:gd name="T24" fmla="*/ 44 w 73"/>
                <a:gd name="T25" fmla="*/ 40 h 130"/>
                <a:gd name="T26" fmla="*/ 73 w 73"/>
                <a:gd name="T27" fmla="*/ 76 h 130"/>
                <a:gd name="T28" fmla="*/ 73 w 73"/>
                <a:gd name="T29"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130">
                  <a:moveTo>
                    <a:pt x="73" y="130"/>
                  </a:moveTo>
                  <a:cubicBezTo>
                    <a:pt x="59" y="130"/>
                    <a:pt x="59" y="130"/>
                    <a:pt x="59" y="130"/>
                  </a:cubicBezTo>
                  <a:cubicBezTo>
                    <a:pt x="59" y="79"/>
                    <a:pt x="59" y="79"/>
                    <a:pt x="59" y="79"/>
                  </a:cubicBezTo>
                  <a:cubicBezTo>
                    <a:pt x="59" y="61"/>
                    <a:pt x="52" y="52"/>
                    <a:pt x="39" y="52"/>
                  </a:cubicBezTo>
                  <a:cubicBezTo>
                    <a:pt x="32" y="52"/>
                    <a:pt x="26" y="54"/>
                    <a:pt x="21" y="60"/>
                  </a:cubicBezTo>
                  <a:cubicBezTo>
                    <a:pt x="17" y="65"/>
                    <a:pt x="14" y="72"/>
                    <a:pt x="14" y="80"/>
                  </a:cubicBezTo>
                  <a:cubicBezTo>
                    <a:pt x="14" y="130"/>
                    <a:pt x="14" y="130"/>
                    <a:pt x="14" y="130"/>
                  </a:cubicBezTo>
                  <a:cubicBezTo>
                    <a:pt x="0" y="130"/>
                    <a:pt x="0" y="130"/>
                    <a:pt x="0" y="130"/>
                  </a:cubicBezTo>
                  <a:cubicBezTo>
                    <a:pt x="0" y="0"/>
                    <a:pt x="0" y="0"/>
                    <a:pt x="0" y="0"/>
                  </a:cubicBezTo>
                  <a:cubicBezTo>
                    <a:pt x="14" y="0"/>
                    <a:pt x="14" y="0"/>
                    <a:pt x="14" y="0"/>
                  </a:cubicBezTo>
                  <a:cubicBezTo>
                    <a:pt x="14" y="57"/>
                    <a:pt x="14" y="57"/>
                    <a:pt x="14" y="57"/>
                  </a:cubicBezTo>
                  <a:cubicBezTo>
                    <a:pt x="15" y="57"/>
                    <a:pt x="15" y="57"/>
                    <a:pt x="15" y="57"/>
                  </a:cubicBezTo>
                  <a:cubicBezTo>
                    <a:pt x="21" y="45"/>
                    <a:pt x="31" y="40"/>
                    <a:pt x="44" y="40"/>
                  </a:cubicBezTo>
                  <a:cubicBezTo>
                    <a:pt x="63" y="40"/>
                    <a:pt x="73" y="52"/>
                    <a:pt x="73" y="76"/>
                  </a:cubicBezTo>
                  <a:lnTo>
                    <a:pt x="73" y="13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77"/>
            </a:p>
          </p:txBody>
        </p:sp>
        <p:sp>
          <p:nvSpPr>
            <p:cNvPr id="21" name="Freeform 17"/>
            <p:cNvSpPr>
              <a:spLocks noEditPoints="1"/>
            </p:cNvSpPr>
            <p:nvPr/>
          </p:nvSpPr>
          <p:spPr bwMode="auto">
            <a:xfrm>
              <a:off x="11022139" y="5685715"/>
              <a:ext cx="83474" cy="112665"/>
            </a:xfrm>
            <a:custGeom>
              <a:avLst/>
              <a:gdLst>
                <a:gd name="T0" fmla="*/ 69 w 69"/>
                <a:gd name="T1" fmla="*/ 90 h 92"/>
                <a:gd name="T2" fmla="*/ 55 w 69"/>
                <a:gd name="T3" fmla="*/ 90 h 92"/>
                <a:gd name="T4" fmla="*/ 55 w 69"/>
                <a:gd name="T5" fmla="*/ 76 h 92"/>
                <a:gd name="T6" fmla="*/ 55 w 69"/>
                <a:gd name="T7" fmla="*/ 76 h 92"/>
                <a:gd name="T8" fmla="*/ 28 w 69"/>
                <a:gd name="T9" fmla="*/ 92 h 92"/>
                <a:gd name="T10" fmla="*/ 7 w 69"/>
                <a:gd name="T11" fmla="*/ 85 h 92"/>
                <a:gd name="T12" fmla="*/ 0 w 69"/>
                <a:gd name="T13" fmla="*/ 67 h 92"/>
                <a:gd name="T14" fmla="*/ 29 w 69"/>
                <a:gd name="T15" fmla="*/ 38 h 92"/>
                <a:gd name="T16" fmla="*/ 55 w 69"/>
                <a:gd name="T17" fmla="*/ 34 h 92"/>
                <a:gd name="T18" fmla="*/ 37 w 69"/>
                <a:gd name="T19" fmla="*/ 12 h 92"/>
                <a:gd name="T20" fmla="*/ 8 w 69"/>
                <a:gd name="T21" fmla="*/ 23 h 92"/>
                <a:gd name="T22" fmla="*/ 8 w 69"/>
                <a:gd name="T23" fmla="*/ 8 h 92"/>
                <a:gd name="T24" fmla="*/ 22 w 69"/>
                <a:gd name="T25" fmla="*/ 2 h 92"/>
                <a:gd name="T26" fmla="*/ 38 w 69"/>
                <a:gd name="T27" fmla="*/ 0 h 92"/>
                <a:gd name="T28" fmla="*/ 69 w 69"/>
                <a:gd name="T29" fmla="*/ 33 h 92"/>
                <a:gd name="T30" fmla="*/ 69 w 69"/>
                <a:gd name="T31" fmla="*/ 90 h 92"/>
                <a:gd name="T32" fmla="*/ 55 w 69"/>
                <a:gd name="T33" fmla="*/ 45 h 92"/>
                <a:gd name="T34" fmla="*/ 34 w 69"/>
                <a:gd name="T35" fmla="*/ 48 h 92"/>
                <a:gd name="T36" fmla="*/ 19 w 69"/>
                <a:gd name="T37" fmla="*/ 54 h 92"/>
                <a:gd name="T38" fmla="*/ 14 w 69"/>
                <a:gd name="T39" fmla="*/ 65 h 92"/>
                <a:gd name="T40" fmla="*/ 19 w 69"/>
                <a:gd name="T41" fmla="*/ 76 h 92"/>
                <a:gd name="T42" fmla="*/ 31 w 69"/>
                <a:gd name="T43" fmla="*/ 80 h 92"/>
                <a:gd name="T44" fmla="*/ 48 w 69"/>
                <a:gd name="T45" fmla="*/ 73 h 92"/>
                <a:gd name="T46" fmla="*/ 55 w 69"/>
                <a:gd name="T47" fmla="*/ 54 h 92"/>
                <a:gd name="T48" fmla="*/ 55 w 69"/>
                <a:gd name="T49" fmla="*/ 4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90"/>
                  </a:moveTo>
                  <a:cubicBezTo>
                    <a:pt x="55" y="90"/>
                    <a:pt x="55" y="90"/>
                    <a:pt x="55" y="90"/>
                  </a:cubicBezTo>
                  <a:cubicBezTo>
                    <a:pt x="55" y="76"/>
                    <a:pt x="55" y="76"/>
                    <a:pt x="55" y="76"/>
                  </a:cubicBezTo>
                  <a:cubicBezTo>
                    <a:pt x="55" y="76"/>
                    <a:pt x="55" y="76"/>
                    <a:pt x="55" y="76"/>
                  </a:cubicBezTo>
                  <a:cubicBezTo>
                    <a:pt x="49" y="87"/>
                    <a:pt x="40" y="92"/>
                    <a:pt x="28" y="92"/>
                  </a:cubicBezTo>
                  <a:cubicBezTo>
                    <a:pt x="19" y="92"/>
                    <a:pt x="13" y="90"/>
                    <a:pt x="7" y="85"/>
                  </a:cubicBezTo>
                  <a:cubicBezTo>
                    <a:pt x="2" y="81"/>
                    <a:pt x="0" y="74"/>
                    <a:pt x="0" y="67"/>
                  </a:cubicBezTo>
                  <a:cubicBezTo>
                    <a:pt x="0" y="50"/>
                    <a:pt x="10" y="41"/>
                    <a:pt x="29" y="38"/>
                  </a:cubicBezTo>
                  <a:cubicBezTo>
                    <a:pt x="55" y="34"/>
                    <a:pt x="55" y="34"/>
                    <a:pt x="55" y="34"/>
                  </a:cubicBezTo>
                  <a:cubicBezTo>
                    <a:pt x="55" y="19"/>
                    <a:pt x="49" y="12"/>
                    <a:pt x="37" y="12"/>
                  </a:cubicBezTo>
                  <a:cubicBezTo>
                    <a:pt x="27" y="12"/>
                    <a:pt x="17" y="15"/>
                    <a:pt x="8" y="23"/>
                  </a:cubicBezTo>
                  <a:cubicBezTo>
                    <a:pt x="8" y="8"/>
                    <a:pt x="8" y="8"/>
                    <a:pt x="8" y="8"/>
                  </a:cubicBezTo>
                  <a:cubicBezTo>
                    <a:pt x="11" y="6"/>
                    <a:pt x="15" y="4"/>
                    <a:pt x="22" y="2"/>
                  </a:cubicBezTo>
                  <a:cubicBezTo>
                    <a:pt x="28" y="1"/>
                    <a:pt x="33" y="0"/>
                    <a:pt x="38" y="0"/>
                  </a:cubicBezTo>
                  <a:cubicBezTo>
                    <a:pt x="59" y="0"/>
                    <a:pt x="69" y="11"/>
                    <a:pt x="69" y="33"/>
                  </a:cubicBezTo>
                  <a:lnTo>
                    <a:pt x="69" y="90"/>
                  </a:lnTo>
                  <a:close/>
                  <a:moveTo>
                    <a:pt x="55" y="45"/>
                  </a:moveTo>
                  <a:cubicBezTo>
                    <a:pt x="34" y="48"/>
                    <a:pt x="34" y="48"/>
                    <a:pt x="34" y="48"/>
                  </a:cubicBezTo>
                  <a:cubicBezTo>
                    <a:pt x="27" y="49"/>
                    <a:pt x="22" y="51"/>
                    <a:pt x="19" y="54"/>
                  </a:cubicBezTo>
                  <a:cubicBezTo>
                    <a:pt x="16" y="56"/>
                    <a:pt x="14" y="60"/>
                    <a:pt x="14" y="65"/>
                  </a:cubicBezTo>
                  <a:cubicBezTo>
                    <a:pt x="14" y="70"/>
                    <a:pt x="16" y="73"/>
                    <a:pt x="19" y="76"/>
                  </a:cubicBezTo>
                  <a:cubicBezTo>
                    <a:pt x="22" y="79"/>
                    <a:pt x="26" y="80"/>
                    <a:pt x="31" y="80"/>
                  </a:cubicBezTo>
                  <a:cubicBezTo>
                    <a:pt x="38" y="80"/>
                    <a:pt x="44" y="78"/>
                    <a:pt x="48" y="73"/>
                  </a:cubicBezTo>
                  <a:cubicBezTo>
                    <a:pt x="53" y="68"/>
                    <a:pt x="55" y="62"/>
                    <a:pt x="55" y="54"/>
                  </a:cubicBezTo>
                  <a:lnTo>
                    <a:pt x="55" y="4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77"/>
            </a:p>
          </p:txBody>
        </p:sp>
        <p:sp>
          <p:nvSpPr>
            <p:cNvPr id="22" name="Freeform 18"/>
            <p:cNvSpPr>
              <a:spLocks/>
            </p:cNvSpPr>
            <p:nvPr/>
          </p:nvSpPr>
          <p:spPr bwMode="auto">
            <a:xfrm>
              <a:off x="11132755" y="5685715"/>
              <a:ext cx="55308" cy="110104"/>
            </a:xfrm>
            <a:custGeom>
              <a:avLst/>
              <a:gdLst>
                <a:gd name="T0" fmla="*/ 46 w 46"/>
                <a:gd name="T1" fmla="*/ 16 h 90"/>
                <a:gd name="T2" fmla="*/ 35 w 46"/>
                <a:gd name="T3" fmla="*/ 13 h 90"/>
                <a:gd name="T4" fmla="*/ 20 w 46"/>
                <a:gd name="T5" fmla="*/ 22 h 90"/>
                <a:gd name="T6" fmla="*/ 14 w 46"/>
                <a:gd name="T7" fmla="*/ 45 h 90"/>
                <a:gd name="T8" fmla="*/ 14 w 46"/>
                <a:gd name="T9" fmla="*/ 90 h 90"/>
                <a:gd name="T10" fmla="*/ 0 w 46"/>
                <a:gd name="T11" fmla="*/ 90 h 90"/>
                <a:gd name="T12" fmla="*/ 0 w 46"/>
                <a:gd name="T13" fmla="*/ 2 h 90"/>
                <a:gd name="T14" fmla="*/ 14 w 46"/>
                <a:gd name="T15" fmla="*/ 2 h 90"/>
                <a:gd name="T16" fmla="*/ 14 w 46"/>
                <a:gd name="T17" fmla="*/ 20 h 90"/>
                <a:gd name="T18" fmla="*/ 15 w 46"/>
                <a:gd name="T19" fmla="*/ 20 h 90"/>
                <a:gd name="T20" fmla="*/ 24 w 46"/>
                <a:gd name="T21" fmla="*/ 6 h 90"/>
                <a:gd name="T22" fmla="*/ 38 w 46"/>
                <a:gd name="T23" fmla="*/ 0 h 90"/>
                <a:gd name="T24" fmla="*/ 46 w 46"/>
                <a:gd name="T25" fmla="*/ 2 h 90"/>
                <a:gd name="T26" fmla="*/ 46 w 46"/>
                <a:gd name="T27"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90">
                  <a:moveTo>
                    <a:pt x="46" y="16"/>
                  </a:moveTo>
                  <a:cubicBezTo>
                    <a:pt x="44" y="14"/>
                    <a:pt x="40" y="13"/>
                    <a:pt x="35" y="13"/>
                  </a:cubicBezTo>
                  <a:cubicBezTo>
                    <a:pt x="29" y="13"/>
                    <a:pt x="24" y="16"/>
                    <a:pt x="20" y="22"/>
                  </a:cubicBezTo>
                  <a:cubicBezTo>
                    <a:pt x="16" y="28"/>
                    <a:pt x="14" y="36"/>
                    <a:pt x="14" y="45"/>
                  </a:cubicBezTo>
                  <a:cubicBezTo>
                    <a:pt x="14" y="90"/>
                    <a:pt x="14" y="90"/>
                    <a:pt x="14" y="90"/>
                  </a:cubicBezTo>
                  <a:cubicBezTo>
                    <a:pt x="0" y="90"/>
                    <a:pt x="0" y="90"/>
                    <a:pt x="0" y="90"/>
                  </a:cubicBezTo>
                  <a:cubicBezTo>
                    <a:pt x="0" y="2"/>
                    <a:pt x="0" y="2"/>
                    <a:pt x="0" y="2"/>
                  </a:cubicBezTo>
                  <a:cubicBezTo>
                    <a:pt x="14" y="2"/>
                    <a:pt x="14" y="2"/>
                    <a:pt x="14" y="2"/>
                  </a:cubicBezTo>
                  <a:cubicBezTo>
                    <a:pt x="14" y="20"/>
                    <a:pt x="14" y="20"/>
                    <a:pt x="14" y="20"/>
                  </a:cubicBezTo>
                  <a:cubicBezTo>
                    <a:pt x="15" y="20"/>
                    <a:pt x="15" y="20"/>
                    <a:pt x="15" y="20"/>
                  </a:cubicBezTo>
                  <a:cubicBezTo>
                    <a:pt x="17" y="14"/>
                    <a:pt x="20" y="9"/>
                    <a:pt x="24" y="6"/>
                  </a:cubicBezTo>
                  <a:cubicBezTo>
                    <a:pt x="28" y="2"/>
                    <a:pt x="32" y="0"/>
                    <a:pt x="38" y="0"/>
                  </a:cubicBezTo>
                  <a:cubicBezTo>
                    <a:pt x="41" y="0"/>
                    <a:pt x="44" y="1"/>
                    <a:pt x="46" y="2"/>
                  </a:cubicBezTo>
                  <a:lnTo>
                    <a:pt x="46" y="1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77"/>
            </a:p>
          </p:txBody>
        </p:sp>
        <p:sp>
          <p:nvSpPr>
            <p:cNvPr id="23" name="Freeform 20"/>
            <p:cNvSpPr>
              <a:spLocks noEditPoints="1"/>
            </p:cNvSpPr>
            <p:nvPr/>
          </p:nvSpPr>
          <p:spPr bwMode="auto">
            <a:xfrm>
              <a:off x="11304825" y="5645258"/>
              <a:ext cx="92180" cy="150561"/>
            </a:xfrm>
            <a:custGeom>
              <a:avLst/>
              <a:gdLst>
                <a:gd name="T0" fmla="*/ 76 w 76"/>
                <a:gd name="T1" fmla="*/ 36 h 123"/>
                <a:gd name="T2" fmla="*/ 63 w 76"/>
                <a:gd name="T3" fmla="*/ 65 h 123"/>
                <a:gd name="T4" fmla="*/ 31 w 76"/>
                <a:gd name="T5" fmla="*/ 76 h 123"/>
                <a:gd name="T6" fmla="*/ 15 w 76"/>
                <a:gd name="T7" fmla="*/ 76 h 123"/>
                <a:gd name="T8" fmla="*/ 15 w 76"/>
                <a:gd name="T9" fmla="*/ 123 h 123"/>
                <a:gd name="T10" fmla="*/ 0 w 76"/>
                <a:gd name="T11" fmla="*/ 123 h 123"/>
                <a:gd name="T12" fmla="*/ 0 w 76"/>
                <a:gd name="T13" fmla="*/ 0 h 123"/>
                <a:gd name="T14" fmla="*/ 34 w 76"/>
                <a:gd name="T15" fmla="*/ 0 h 123"/>
                <a:gd name="T16" fmla="*/ 65 w 76"/>
                <a:gd name="T17" fmla="*/ 9 h 123"/>
                <a:gd name="T18" fmla="*/ 76 w 76"/>
                <a:gd name="T19" fmla="*/ 36 h 123"/>
                <a:gd name="T20" fmla="*/ 60 w 76"/>
                <a:gd name="T21" fmla="*/ 37 h 123"/>
                <a:gd name="T22" fmla="*/ 32 w 76"/>
                <a:gd name="T23" fmla="*/ 13 h 123"/>
                <a:gd name="T24" fmla="*/ 15 w 76"/>
                <a:gd name="T25" fmla="*/ 13 h 123"/>
                <a:gd name="T26" fmla="*/ 15 w 76"/>
                <a:gd name="T27" fmla="*/ 63 h 123"/>
                <a:gd name="T28" fmla="*/ 30 w 76"/>
                <a:gd name="T29" fmla="*/ 63 h 123"/>
                <a:gd name="T30" fmla="*/ 53 w 76"/>
                <a:gd name="T31" fmla="*/ 57 h 123"/>
                <a:gd name="T32" fmla="*/ 60 w 76"/>
                <a:gd name="T33" fmla="*/ 3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23">
                  <a:moveTo>
                    <a:pt x="76" y="36"/>
                  </a:moveTo>
                  <a:cubicBezTo>
                    <a:pt x="76" y="48"/>
                    <a:pt x="71" y="58"/>
                    <a:pt x="63" y="65"/>
                  </a:cubicBezTo>
                  <a:cubicBezTo>
                    <a:pt x="55" y="73"/>
                    <a:pt x="44" y="76"/>
                    <a:pt x="31" y="76"/>
                  </a:cubicBezTo>
                  <a:cubicBezTo>
                    <a:pt x="15" y="76"/>
                    <a:pt x="15" y="76"/>
                    <a:pt x="15" y="76"/>
                  </a:cubicBezTo>
                  <a:cubicBezTo>
                    <a:pt x="15" y="123"/>
                    <a:pt x="15" y="123"/>
                    <a:pt x="15" y="123"/>
                  </a:cubicBezTo>
                  <a:cubicBezTo>
                    <a:pt x="0" y="123"/>
                    <a:pt x="0" y="123"/>
                    <a:pt x="0" y="123"/>
                  </a:cubicBezTo>
                  <a:cubicBezTo>
                    <a:pt x="0" y="0"/>
                    <a:pt x="0" y="0"/>
                    <a:pt x="0" y="0"/>
                  </a:cubicBezTo>
                  <a:cubicBezTo>
                    <a:pt x="34" y="0"/>
                    <a:pt x="34" y="0"/>
                    <a:pt x="34" y="0"/>
                  </a:cubicBezTo>
                  <a:cubicBezTo>
                    <a:pt x="47" y="0"/>
                    <a:pt x="57" y="3"/>
                    <a:pt x="65" y="9"/>
                  </a:cubicBezTo>
                  <a:cubicBezTo>
                    <a:pt x="72" y="16"/>
                    <a:pt x="76" y="25"/>
                    <a:pt x="76" y="36"/>
                  </a:cubicBezTo>
                  <a:close/>
                  <a:moveTo>
                    <a:pt x="60" y="37"/>
                  </a:moveTo>
                  <a:cubicBezTo>
                    <a:pt x="60" y="21"/>
                    <a:pt x="51" y="13"/>
                    <a:pt x="32" y="13"/>
                  </a:cubicBezTo>
                  <a:cubicBezTo>
                    <a:pt x="15" y="13"/>
                    <a:pt x="15" y="13"/>
                    <a:pt x="15" y="13"/>
                  </a:cubicBezTo>
                  <a:cubicBezTo>
                    <a:pt x="15" y="63"/>
                    <a:pt x="15" y="63"/>
                    <a:pt x="15" y="63"/>
                  </a:cubicBezTo>
                  <a:cubicBezTo>
                    <a:pt x="30" y="63"/>
                    <a:pt x="30" y="63"/>
                    <a:pt x="30" y="63"/>
                  </a:cubicBezTo>
                  <a:cubicBezTo>
                    <a:pt x="40" y="63"/>
                    <a:pt x="47" y="61"/>
                    <a:pt x="53" y="57"/>
                  </a:cubicBezTo>
                  <a:cubicBezTo>
                    <a:pt x="58" y="52"/>
                    <a:pt x="60" y="46"/>
                    <a:pt x="60" y="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77"/>
            </a:p>
          </p:txBody>
        </p:sp>
        <p:sp>
          <p:nvSpPr>
            <p:cNvPr id="24" name="Freeform 25"/>
            <p:cNvSpPr>
              <a:spLocks noEditPoints="1"/>
            </p:cNvSpPr>
            <p:nvPr/>
          </p:nvSpPr>
          <p:spPr bwMode="auto">
            <a:xfrm>
              <a:off x="10346664" y="5557687"/>
              <a:ext cx="328776" cy="328264"/>
            </a:xfrm>
            <a:custGeom>
              <a:avLst/>
              <a:gdLst>
                <a:gd name="T0" fmla="*/ 136 w 271"/>
                <a:gd name="T1" fmla="*/ 269 h 269"/>
                <a:gd name="T2" fmla="*/ 93 w 271"/>
                <a:gd name="T3" fmla="*/ 228 h 269"/>
                <a:gd name="T4" fmla="*/ 42 w 271"/>
                <a:gd name="T5" fmla="*/ 178 h 269"/>
                <a:gd name="T6" fmla="*/ 0 w 271"/>
                <a:gd name="T7" fmla="*/ 135 h 269"/>
                <a:gd name="T8" fmla="*/ 42 w 271"/>
                <a:gd name="T9" fmla="*/ 92 h 269"/>
                <a:gd name="T10" fmla="*/ 93 w 271"/>
                <a:gd name="T11" fmla="*/ 41 h 269"/>
                <a:gd name="T12" fmla="*/ 136 w 271"/>
                <a:gd name="T13" fmla="*/ 0 h 269"/>
                <a:gd name="T14" fmla="*/ 179 w 271"/>
                <a:gd name="T15" fmla="*/ 41 h 269"/>
                <a:gd name="T16" fmla="*/ 230 w 271"/>
                <a:gd name="T17" fmla="*/ 92 h 269"/>
                <a:gd name="T18" fmla="*/ 271 w 271"/>
                <a:gd name="T19" fmla="*/ 135 h 269"/>
                <a:gd name="T20" fmla="*/ 230 w 271"/>
                <a:gd name="T21" fmla="*/ 178 h 269"/>
                <a:gd name="T22" fmla="*/ 179 w 271"/>
                <a:gd name="T23" fmla="*/ 228 h 269"/>
                <a:gd name="T24" fmla="*/ 136 w 271"/>
                <a:gd name="T25" fmla="*/ 269 h 269"/>
                <a:gd name="T26" fmla="*/ 72 w 271"/>
                <a:gd name="T27" fmla="*/ 167 h 269"/>
                <a:gd name="T28" fmla="*/ 104 w 271"/>
                <a:gd name="T29" fmla="*/ 198 h 269"/>
                <a:gd name="T30" fmla="*/ 136 w 271"/>
                <a:gd name="T31" fmla="*/ 184 h 269"/>
                <a:gd name="T32" fmla="*/ 168 w 271"/>
                <a:gd name="T33" fmla="*/ 198 h 269"/>
                <a:gd name="T34" fmla="*/ 200 w 271"/>
                <a:gd name="T35" fmla="*/ 167 h 269"/>
                <a:gd name="T36" fmla="*/ 185 w 271"/>
                <a:gd name="T37" fmla="*/ 135 h 269"/>
                <a:gd name="T38" fmla="*/ 200 w 271"/>
                <a:gd name="T39" fmla="*/ 103 h 269"/>
                <a:gd name="T40" fmla="*/ 168 w 271"/>
                <a:gd name="T41" fmla="*/ 71 h 269"/>
                <a:gd name="T42" fmla="*/ 136 w 271"/>
                <a:gd name="T43" fmla="*/ 86 h 269"/>
                <a:gd name="T44" fmla="*/ 104 w 271"/>
                <a:gd name="T45" fmla="*/ 71 h 269"/>
                <a:gd name="T46" fmla="*/ 72 w 271"/>
                <a:gd name="T47" fmla="*/ 103 h 269"/>
                <a:gd name="T48" fmla="*/ 86 w 271"/>
                <a:gd name="T49" fmla="*/ 135 h 269"/>
                <a:gd name="T50" fmla="*/ 72 w 271"/>
                <a:gd name="T51" fmla="*/ 1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1" h="269">
                  <a:moveTo>
                    <a:pt x="136" y="269"/>
                  </a:moveTo>
                  <a:cubicBezTo>
                    <a:pt x="113" y="269"/>
                    <a:pt x="94" y="251"/>
                    <a:pt x="93" y="228"/>
                  </a:cubicBezTo>
                  <a:cubicBezTo>
                    <a:pt x="70" y="218"/>
                    <a:pt x="52" y="200"/>
                    <a:pt x="42" y="178"/>
                  </a:cubicBezTo>
                  <a:cubicBezTo>
                    <a:pt x="19" y="177"/>
                    <a:pt x="0" y="158"/>
                    <a:pt x="0" y="135"/>
                  </a:cubicBezTo>
                  <a:cubicBezTo>
                    <a:pt x="0" y="112"/>
                    <a:pt x="19" y="93"/>
                    <a:pt x="42" y="92"/>
                  </a:cubicBezTo>
                  <a:cubicBezTo>
                    <a:pt x="52" y="70"/>
                    <a:pt x="70" y="52"/>
                    <a:pt x="93" y="41"/>
                  </a:cubicBezTo>
                  <a:cubicBezTo>
                    <a:pt x="94" y="19"/>
                    <a:pt x="113" y="0"/>
                    <a:pt x="136" y="0"/>
                  </a:cubicBezTo>
                  <a:cubicBezTo>
                    <a:pt x="159" y="0"/>
                    <a:pt x="178" y="19"/>
                    <a:pt x="179" y="41"/>
                  </a:cubicBezTo>
                  <a:cubicBezTo>
                    <a:pt x="201" y="52"/>
                    <a:pt x="220" y="70"/>
                    <a:pt x="230" y="92"/>
                  </a:cubicBezTo>
                  <a:cubicBezTo>
                    <a:pt x="253" y="93"/>
                    <a:pt x="271" y="112"/>
                    <a:pt x="271" y="135"/>
                  </a:cubicBezTo>
                  <a:cubicBezTo>
                    <a:pt x="271" y="158"/>
                    <a:pt x="253" y="177"/>
                    <a:pt x="230" y="178"/>
                  </a:cubicBezTo>
                  <a:cubicBezTo>
                    <a:pt x="220" y="200"/>
                    <a:pt x="201" y="218"/>
                    <a:pt x="179" y="228"/>
                  </a:cubicBezTo>
                  <a:cubicBezTo>
                    <a:pt x="178" y="251"/>
                    <a:pt x="159" y="269"/>
                    <a:pt x="136" y="269"/>
                  </a:cubicBezTo>
                  <a:close/>
                  <a:moveTo>
                    <a:pt x="72" y="167"/>
                  </a:moveTo>
                  <a:cubicBezTo>
                    <a:pt x="79" y="181"/>
                    <a:pt x="90" y="192"/>
                    <a:pt x="104" y="198"/>
                  </a:cubicBezTo>
                  <a:cubicBezTo>
                    <a:pt x="112" y="189"/>
                    <a:pt x="123" y="184"/>
                    <a:pt x="136" y="184"/>
                  </a:cubicBezTo>
                  <a:cubicBezTo>
                    <a:pt x="148" y="184"/>
                    <a:pt x="160" y="189"/>
                    <a:pt x="168" y="198"/>
                  </a:cubicBezTo>
                  <a:cubicBezTo>
                    <a:pt x="182" y="192"/>
                    <a:pt x="193" y="181"/>
                    <a:pt x="200" y="167"/>
                  </a:cubicBezTo>
                  <a:cubicBezTo>
                    <a:pt x="191" y="159"/>
                    <a:pt x="185" y="147"/>
                    <a:pt x="185" y="135"/>
                  </a:cubicBezTo>
                  <a:cubicBezTo>
                    <a:pt x="185" y="122"/>
                    <a:pt x="191" y="111"/>
                    <a:pt x="200" y="103"/>
                  </a:cubicBezTo>
                  <a:cubicBezTo>
                    <a:pt x="193" y="89"/>
                    <a:pt x="182" y="78"/>
                    <a:pt x="168" y="71"/>
                  </a:cubicBezTo>
                  <a:cubicBezTo>
                    <a:pt x="160" y="80"/>
                    <a:pt x="148" y="86"/>
                    <a:pt x="136" y="86"/>
                  </a:cubicBezTo>
                  <a:cubicBezTo>
                    <a:pt x="123" y="86"/>
                    <a:pt x="112" y="80"/>
                    <a:pt x="104" y="71"/>
                  </a:cubicBezTo>
                  <a:cubicBezTo>
                    <a:pt x="90" y="78"/>
                    <a:pt x="79" y="89"/>
                    <a:pt x="72" y="103"/>
                  </a:cubicBezTo>
                  <a:cubicBezTo>
                    <a:pt x="81" y="111"/>
                    <a:pt x="86" y="122"/>
                    <a:pt x="86" y="135"/>
                  </a:cubicBezTo>
                  <a:cubicBezTo>
                    <a:pt x="86" y="147"/>
                    <a:pt x="81" y="159"/>
                    <a:pt x="72" y="16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7"/>
            </a:p>
          </p:txBody>
        </p:sp>
        <p:grpSp>
          <p:nvGrpSpPr>
            <p:cNvPr id="25" name="Group 30"/>
            <p:cNvGrpSpPr>
              <a:grpSpLocks noChangeAspect="1"/>
            </p:cNvGrpSpPr>
            <p:nvPr/>
          </p:nvGrpSpPr>
          <p:grpSpPr bwMode="auto">
            <a:xfrm>
              <a:off x="10252113" y="5505451"/>
              <a:ext cx="437343" cy="429662"/>
              <a:chOff x="7962" y="1296"/>
              <a:chExt cx="854" cy="839"/>
            </a:xfrm>
            <a:solidFill>
              <a:schemeClr val="bg1"/>
            </a:solidFill>
          </p:grpSpPr>
          <p:sp>
            <p:nvSpPr>
              <p:cNvPr id="26" name="Freeform 31"/>
              <p:cNvSpPr>
                <a:spLocks/>
              </p:cNvSpPr>
              <p:nvPr userDrawn="1"/>
            </p:nvSpPr>
            <p:spPr bwMode="auto">
              <a:xfrm>
                <a:off x="8454" y="1551"/>
                <a:ext cx="196" cy="338"/>
              </a:xfrm>
              <a:custGeom>
                <a:avLst/>
                <a:gdLst>
                  <a:gd name="T0" fmla="*/ 41 w 82"/>
                  <a:gd name="T1" fmla="*/ 142 h 142"/>
                  <a:gd name="T2" fmla="*/ 82 w 82"/>
                  <a:gd name="T3" fmla="*/ 101 h 142"/>
                  <a:gd name="T4" fmla="*/ 66 w 82"/>
                  <a:gd name="T5" fmla="*/ 71 h 142"/>
                  <a:gd name="T6" fmla="*/ 82 w 82"/>
                  <a:gd name="T7" fmla="*/ 41 h 142"/>
                  <a:gd name="T8" fmla="*/ 41 w 82"/>
                  <a:gd name="T9" fmla="*/ 0 h 142"/>
                  <a:gd name="T10" fmla="*/ 11 w 82"/>
                  <a:gd name="T11" fmla="*/ 16 h 142"/>
                  <a:gd name="T12" fmla="*/ 0 w 82"/>
                  <a:gd name="T13" fmla="*/ 14 h 142"/>
                  <a:gd name="T14" fmla="*/ 0 w 82"/>
                  <a:gd name="T15" fmla="*/ 26 h 142"/>
                  <a:gd name="T16" fmla="*/ 11 w 82"/>
                  <a:gd name="T17" fmla="*/ 28 h 142"/>
                  <a:gd name="T18" fmla="*/ 44 w 82"/>
                  <a:gd name="T19" fmla="*/ 15 h 142"/>
                  <a:gd name="T20" fmla="*/ 67 w 82"/>
                  <a:gd name="T21" fmla="*/ 38 h 142"/>
                  <a:gd name="T22" fmla="*/ 54 w 82"/>
                  <a:gd name="T23" fmla="*/ 71 h 142"/>
                  <a:gd name="T24" fmla="*/ 67 w 82"/>
                  <a:gd name="T25" fmla="*/ 104 h 142"/>
                  <a:gd name="T26" fmla="*/ 44 w 82"/>
                  <a:gd name="T27" fmla="*/ 127 h 142"/>
                  <a:gd name="T28" fmla="*/ 11 w 82"/>
                  <a:gd name="T29" fmla="*/ 114 h 142"/>
                  <a:gd name="T30" fmla="*/ 0 w 82"/>
                  <a:gd name="T31" fmla="*/ 115 h 142"/>
                  <a:gd name="T32" fmla="*/ 0 w 82"/>
                  <a:gd name="T33" fmla="*/ 128 h 142"/>
                  <a:gd name="T34" fmla="*/ 11 w 82"/>
                  <a:gd name="T35" fmla="*/ 126 h 142"/>
                  <a:gd name="T36" fmla="*/ 41 w 82"/>
                  <a:gd name="T3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42">
                    <a:moveTo>
                      <a:pt x="41" y="142"/>
                    </a:moveTo>
                    <a:cubicBezTo>
                      <a:pt x="60" y="134"/>
                      <a:pt x="74" y="119"/>
                      <a:pt x="82" y="101"/>
                    </a:cubicBezTo>
                    <a:cubicBezTo>
                      <a:pt x="73" y="94"/>
                      <a:pt x="66" y="83"/>
                      <a:pt x="66" y="71"/>
                    </a:cubicBezTo>
                    <a:cubicBezTo>
                      <a:pt x="66" y="58"/>
                      <a:pt x="73" y="47"/>
                      <a:pt x="82" y="41"/>
                    </a:cubicBezTo>
                    <a:cubicBezTo>
                      <a:pt x="74" y="22"/>
                      <a:pt x="60" y="8"/>
                      <a:pt x="41" y="0"/>
                    </a:cubicBezTo>
                    <a:cubicBezTo>
                      <a:pt x="35" y="9"/>
                      <a:pt x="23" y="16"/>
                      <a:pt x="11" y="16"/>
                    </a:cubicBezTo>
                    <a:cubicBezTo>
                      <a:pt x="7" y="16"/>
                      <a:pt x="4" y="15"/>
                      <a:pt x="0" y="14"/>
                    </a:cubicBezTo>
                    <a:cubicBezTo>
                      <a:pt x="0" y="26"/>
                      <a:pt x="0" y="26"/>
                      <a:pt x="0" y="26"/>
                    </a:cubicBezTo>
                    <a:cubicBezTo>
                      <a:pt x="4" y="27"/>
                      <a:pt x="7" y="28"/>
                      <a:pt x="11" y="28"/>
                    </a:cubicBezTo>
                    <a:cubicBezTo>
                      <a:pt x="23" y="28"/>
                      <a:pt x="35" y="23"/>
                      <a:pt x="44" y="15"/>
                    </a:cubicBezTo>
                    <a:cubicBezTo>
                      <a:pt x="54" y="20"/>
                      <a:pt x="62" y="28"/>
                      <a:pt x="67" y="38"/>
                    </a:cubicBezTo>
                    <a:cubicBezTo>
                      <a:pt x="59" y="47"/>
                      <a:pt x="54" y="58"/>
                      <a:pt x="54" y="71"/>
                    </a:cubicBezTo>
                    <a:cubicBezTo>
                      <a:pt x="54" y="83"/>
                      <a:pt x="59" y="95"/>
                      <a:pt x="67" y="104"/>
                    </a:cubicBezTo>
                    <a:cubicBezTo>
                      <a:pt x="62" y="114"/>
                      <a:pt x="54" y="121"/>
                      <a:pt x="44" y="127"/>
                    </a:cubicBezTo>
                    <a:cubicBezTo>
                      <a:pt x="35" y="119"/>
                      <a:pt x="23" y="114"/>
                      <a:pt x="11" y="114"/>
                    </a:cubicBezTo>
                    <a:cubicBezTo>
                      <a:pt x="7" y="114"/>
                      <a:pt x="4" y="114"/>
                      <a:pt x="0" y="115"/>
                    </a:cubicBezTo>
                    <a:cubicBezTo>
                      <a:pt x="0" y="128"/>
                      <a:pt x="0" y="128"/>
                      <a:pt x="0" y="128"/>
                    </a:cubicBezTo>
                    <a:cubicBezTo>
                      <a:pt x="4" y="127"/>
                      <a:pt x="7" y="126"/>
                      <a:pt x="11" y="126"/>
                    </a:cubicBezTo>
                    <a:cubicBezTo>
                      <a:pt x="23" y="126"/>
                      <a:pt x="35" y="132"/>
                      <a:pt x="41" y="14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7"/>
              </a:p>
            </p:txBody>
          </p:sp>
          <p:sp>
            <p:nvSpPr>
              <p:cNvPr id="27" name="Freeform 32"/>
              <p:cNvSpPr>
                <a:spLocks/>
              </p:cNvSpPr>
              <p:nvPr/>
            </p:nvSpPr>
            <p:spPr bwMode="auto">
              <a:xfrm>
                <a:off x="8454" y="1399"/>
                <a:ext cx="348" cy="640"/>
              </a:xfrm>
              <a:custGeom>
                <a:avLst/>
                <a:gdLst>
                  <a:gd name="T0" fmla="*/ 105 w 146"/>
                  <a:gd name="T1" fmla="*/ 92 h 269"/>
                  <a:gd name="T2" fmla="*/ 54 w 146"/>
                  <a:gd name="T3" fmla="*/ 41 h 269"/>
                  <a:gd name="T4" fmla="*/ 11 w 146"/>
                  <a:gd name="T5" fmla="*/ 0 h 269"/>
                  <a:gd name="T6" fmla="*/ 0 w 146"/>
                  <a:gd name="T7" fmla="*/ 2 h 269"/>
                  <a:gd name="T8" fmla="*/ 0 w 146"/>
                  <a:gd name="T9" fmla="*/ 8 h 269"/>
                  <a:gd name="T10" fmla="*/ 11 w 146"/>
                  <a:gd name="T11" fmla="*/ 6 h 269"/>
                  <a:gd name="T12" fmla="*/ 48 w 146"/>
                  <a:gd name="T13" fmla="*/ 43 h 269"/>
                  <a:gd name="T14" fmla="*/ 48 w 146"/>
                  <a:gd name="T15" fmla="*/ 45 h 269"/>
                  <a:gd name="T16" fmla="*/ 101 w 146"/>
                  <a:gd name="T17" fmla="*/ 98 h 269"/>
                  <a:gd name="T18" fmla="*/ 103 w 146"/>
                  <a:gd name="T19" fmla="*/ 98 h 269"/>
                  <a:gd name="T20" fmla="*/ 140 w 146"/>
                  <a:gd name="T21" fmla="*/ 135 h 269"/>
                  <a:gd name="T22" fmla="*/ 103 w 146"/>
                  <a:gd name="T23" fmla="*/ 172 h 269"/>
                  <a:gd name="T24" fmla="*/ 101 w 146"/>
                  <a:gd name="T25" fmla="*/ 171 h 269"/>
                  <a:gd name="T26" fmla="*/ 48 w 146"/>
                  <a:gd name="T27" fmla="*/ 224 h 269"/>
                  <a:gd name="T28" fmla="*/ 48 w 146"/>
                  <a:gd name="T29" fmla="*/ 227 h 269"/>
                  <a:gd name="T30" fmla="*/ 11 w 146"/>
                  <a:gd name="T31" fmla="*/ 263 h 269"/>
                  <a:gd name="T32" fmla="*/ 0 w 146"/>
                  <a:gd name="T33" fmla="*/ 262 h 269"/>
                  <a:gd name="T34" fmla="*/ 0 w 146"/>
                  <a:gd name="T35" fmla="*/ 268 h 269"/>
                  <a:gd name="T36" fmla="*/ 11 w 146"/>
                  <a:gd name="T37" fmla="*/ 269 h 269"/>
                  <a:gd name="T38" fmla="*/ 54 w 146"/>
                  <a:gd name="T39" fmla="*/ 228 h 269"/>
                  <a:gd name="T40" fmla="*/ 105 w 146"/>
                  <a:gd name="T41" fmla="*/ 178 h 269"/>
                  <a:gd name="T42" fmla="*/ 146 w 146"/>
                  <a:gd name="T43" fmla="*/ 135 h 269"/>
                  <a:gd name="T44" fmla="*/ 105 w 146"/>
                  <a:gd name="T45" fmla="*/ 9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269">
                    <a:moveTo>
                      <a:pt x="105" y="92"/>
                    </a:moveTo>
                    <a:cubicBezTo>
                      <a:pt x="95" y="70"/>
                      <a:pt x="76" y="52"/>
                      <a:pt x="54" y="41"/>
                    </a:cubicBezTo>
                    <a:cubicBezTo>
                      <a:pt x="53" y="19"/>
                      <a:pt x="34" y="0"/>
                      <a:pt x="11" y="0"/>
                    </a:cubicBezTo>
                    <a:cubicBezTo>
                      <a:pt x="7" y="0"/>
                      <a:pt x="4" y="1"/>
                      <a:pt x="0" y="2"/>
                    </a:cubicBezTo>
                    <a:cubicBezTo>
                      <a:pt x="0" y="8"/>
                      <a:pt x="0" y="8"/>
                      <a:pt x="0" y="8"/>
                    </a:cubicBezTo>
                    <a:cubicBezTo>
                      <a:pt x="4" y="7"/>
                      <a:pt x="7" y="6"/>
                      <a:pt x="11" y="6"/>
                    </a:cubicBezTo>
                    <a:cubicBezTo>
                      <a:pt x="31" y="6"/>
                      <a:pt x="48" y="23"/>
                      <a:pt x="48" y="43"/>
                    </a:cubicBezTo>
                    <a:cubicBezTo>
                      <a:pt x="48" y="44"/>
                      <a:pt x="48" y="44"/>
                      <a:pt x="48" y="45"/>
                    </a:cubicBezTo>
                    <a:cubicBezTo>
                      <a:pt x="72" y="55"/>
                      <a:pt x="91" y="74"/>
                      <a:pt x="101" y="98"/>
                    </a:cubicBezTo>
                    <a:cubicBezTo>
                      <a:pt x="102" y="98"/>
                      <a:pt x="102" y="98"/>
                      <a:pt x="103" y="98"/>
                    </a:cubicBezTo>
                    <a:cubicBezTo>
                      <a:pt x="124" y="98"/>
                      <a:pt x="140" y="115"/>
                      <a:pt x="140" y="135"/>
                    </a:cubicBezTo>
                    <a:cubicBezTo>
                      <a:pt x="140" y="155"/>
                      <a:pt x="124" y="172"/>
                      <a:pt x="103" y="172"/>
                    </a:cubicBezTo>
                    <a:cubicBezTo>
                      <a:pt x="102" y="172"/>
                      <a:pt x="102" y="171"/>
                      <a:pt x="101" y="171"/>
                    </a:cubicBezTo>
                    <a:cubicBezTo>
                      <a:pt x="91" y="195"/>
                      <a:pt x="72" y="215"/>
                      <a:pt x="48" y="224"/>
                    </a:cubicBezTo>
                    <a:cubicBezTo>
                      <a:pt x="48" y="225"/>
                      <a:pt x="48" y="226"/>
                      <a:pt x="48" y="227"/>
                    </a:cubicBezTo>
                    <a:cubicBezTo>
                      <a:pt x="48" y="247"/>
                      <a:pt x="31" y="263"/>
                      <a:pt x="11" y="263"/>
                    </a:cubicBezTo>
                    <a:cubicBezTo>
                      <a:pt x="7" y="263"/>
                      <a:pt x="4" y="263"/>
                      <a:pt x="0" y="262"/>
                    </a:cubicBezTo>
                    <a:cubicBezTo>
                      <a:pt x="0" y="268"/>
                      <a:pt x="0" y="268"/>
                      <a:pt x="0" y="268"/>
                    </a:cubicBezTo>
                    <a:cubicBezTo>
                      <a:pt x="4" y="269"/>
                      <a:pt x="7" y="269"/>
                      <a:pt x="11" y="269"/>
                    </a:cubicBezTo>
                    <a:cubicBezTo>
                      <a:pt x="34" y="269"/>
                      <a:pt x="53" y="251"/>
                      <a:pt x="54" y="228"/>
                    </a:cubicBezTo>
                    <a:cubicBezTo>
                      <a:pt x="76" y="218"/>
                      <a:pt x="95" y="200"/>
                      <a:pt x="105" y="178"/>
                    </a:cubicBezTo>
                    <a:cubicBezTo>
                      <a:pt x="128" y="177"/>
                      <a:pt x="146" y="158"/>
                      <a:pt x="146" y="135"/>
                    </a:cubicBezTo>
                    <a:cubicBezTo>
                      <a:pt x="146" y="112"/>
                      <a:pt x="128" y="93"/>
                      <a:pt x="105"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7"/>
              </a:p>
            </p:txBody>
          </p:sp>
          <p:sp>
            <p:nvSpPr>
              <p:cNvPr id="28" name="Freeform 37"/>
              <p:cNvSpPr>
                <a:spLocks/>
              </p:cNvSpPr>
              <p:nvPr/>
            </p:nvSpPr>
            <p:spPr bwMode="auto">
              <a:xfrm>
                <a:off x="8454" y="1384"/>
                <a:ext cx="362" cy="670"/>
              </a:xfrm>
              <a:custGeom>
                <a:avLst/>
                <a:gdLst>
                  <a:gd name="T0" fmla="*/ 109 w 152"/>
                  <a:gd name="T1" fmla="*/ 92 h 281"/>
                  <a:gd name="T2" fmla="*/ 59 w 152"/>
                  <a:gd name="T3" fmla="*/ 43 h 281"/>
                  <a:gd name="T4" fmla="*/ 11 w 152"/>
                  <a:gd name="T5" fmla="*/ 0 h 281"/>
                  <a:gd name="T6" fmla="*/ 0 w 152"/>
                  <a:gd name="T7" fmla="*/ 1 h 281"/>
                  <a:gd name="T8" fmla="*/ 0 w 152"/>
                  <a:gd name="T9" fmla="*/ 14 h 281"/>
                  <a:gd name="T10" fmla="*/ 11 w 152"/>
                  <a:gd name="T11" fmla="*/ 12 h 281"/>
                  <a:gd name="T12" fmla="*/ 48 w 152"/>
                  <a:gd name="T13" fmla="*/ 49 h 281"/>
                  <a:gd name="T14" fmla="*/ 48 w 152"/>
                  <a:gd name="T15" fmla="*/ 51 h 281"/>
                  <a:gd name="T16" fmla="*/ 101 w 152"/>
                  <a:gd name="T17" fmla="*/ 104 h 281"/>
                  <a:gd name="T18" fmla="*/ 103 w 152"/>
                  <a:gd name="T19" fmla="*/ 104 h 281"/>
                  <a:gd name="T20" fmla="*/ 140 w 152"/>
                  <a:gd name="T21" fmla="*/ 141 h 281"/>
                  <a:gd name="T22" fmla="*/ 103 w 152"/>
                  <a:gd name="T23" fmla="*/ 178 h 281"/>
                  <a:gd name="T24" fmla="*/ 101 w 152"/>
                  <a:gd name="T25" fmla="*/ 177 h 281"/>
                  <a:gd name="T26" fmla="*/ 48 w 152"/>
                  <a:gd name="T27" fmla="*/ 230 h 281"/>
                  <a:gd name="T28" fmla="*/ 48 w 152"/>
                  <a:gd name="T29" fmla="*/ 233 h 281"/>
                  <a:gd name="T30" fmla="*/ 11 w 152"/>
                  <a:gd name="T31" fmla="*/ 269 h 281"/>
                  <a:gd name="T32" fmla="*/ 0 w 152"/>
                  <a:gd name="T33" fmla="*/ 268 h 281"/>
                  <a:gd name="T34" fmla="*/ 0 w 152"/>
                  <a:gd name="T35" fmla="*/ 280 h 281"/>
                  <a:gd name="T36" fmla="*/ 11 w 152"/>
                  <a:gd name="T37" fmla="*/ 281 h 281"/>
                  <a:gd name="T38" fmla="*/ 59 w 152"/>
                  <a:gd name="T39" fmla="*/ 238 h 281"/>
                  <a:gd name="T40" fmla="*/ 109 w 152"/>
                  <a:gd name="T41" fmla="*/ 189 h 281"/>
                  <a:gd name="T42" fmla="*/ 152 w 152"/>
                  <a:gd name="T43" fmla="*/ 141 h 281"/>
                  <a:gd name="T44" fmla="*/ 109 w 152"/>
                  <a:gd name="T45" fmla="*/ 9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281">
                    <a:moveTo>
                      <a:pt x="109" y="92"/>
                    </a:moveTo>
                    <a:cubicBezTo>
                      <a:pt x="98" y="71"/>
                      <a:pt x="81" y="54"/>
                      <a:pt x="59" y="43"/>
                    </a:cubicBezTo>
                    <a:cubicBezTo>
                      <a:pt x="57" y="19"/>
                      <a:pt x="36" y="0"/>
                      <a:pt x="11" y="0"/>
                    </a:cubicBezTo>
                    <a:cubicBezTo>
                      <a:pt x="7" y="0"/>
                      <a:pt x="4" y="1"/>
                      <a:pt x="0" y="1"/>
                    </a:cubicBezTo>
                    <a:cubicBezTo>
                      <a:pt x="0" y="14"/>
                      <a:pt x="0" y="14"/>
                      <a:pt x="0" y="14"/>
                    </a:cubicBezTo>
                    <a:cubicBezTo>
                      <a:pt x="4" y="13"/>
                      <a:pt x="7" y="12"/>
                      <a:pt x="11" y="12"/>
                    </a:cubicBezTo>
                    <a:cubicBezTo>
                      <a:pt x="31" y="12"/>
                      <a:pt x="48" y="29"/>
                      <a:pt x="48" y="49"/>
                    </a:cubicBezTo>
                    <a:cubicBezTo>
                      <a:pt x="48" y="50"/>
                      <a:pt x="48" y="50"/>
                      <a:pt x="48" y="51"/>
                    </a:cubicBezTo>
                    <a:cubicBezTo>
                      <a:pt x="72" y="61"/>
                      <a:pt x="91" y="80"/>
                      <a:pt x="101" y="104"/>
                    </a:cubicBezTo>
                    <a:cubicBezTo>
                      <a:pt x="102" y="104"/>
                      <a:pt x="102" y="104"/>
                      <a:pt x="103" y="104"/>
                    </a:cubicBezTo>
                    <a:cubicBezTo>
                      <a:pt x="124" y="104"/>
                      <a:pt x="140" y="121"/>
                      <a:pt x="140" y="141"/>
                    </a:cubicBezTo>
                    <a:cubicBezTo>
                      <a:pt x="140" y="161"/>
                      <a:pt x="124" y="178"/>
                      <a:pt x="103" y="178"/>
                    </a:cubicBezTo>
                    <a:cubicBezTo>
                      <a:pt x="102" y="178"/>
                      <a:pt x="102" y="177"/>
                      <a:pt x="101" y="177"/>
                    </a:cubicBezTo>
                    <a:cubicBezTo>
                      <a:pt x="91" y="201"/>
                      <a:pt x="72" y="221"/>
                      <a:pt x="48" y="230"/>
                    </a:cubicBezTo>
                    <a:cubicBezTo>
                      <a:pt x="48" y="231"/>
                      <a:pt x="48" y="232"/>
                      <a:pt x="48" y="233"/>
                    </a:cubicBezTo>
                    <a:cubicBezTo>
                      <a:pt x="48" y="253"/>
                      <a:pt x="31" y="269"/>
                      <a:pt x="11" y="269"/>
                    </a:cubicBezTo>
                    <a:cubicBezTo>
                      <a:pt x="7" y="269"/>
                      <a:pt x="4" y="269"/>
                      <a:pt x="0" y="268"/>
                    </a:cubicBezTo>
                    <a:cubicBezTo>
                      <a:pt x="0" y="280"/>
                      <a:pt x="0" y="280"/>
                      <a:pt x="0" y="280"/>
                    </a:cubicBezTo>
                    <a:cubicBezTo>
                      <a:pt x="4" y="281"/>
                      <a:pt x="7" y="281"/>
                      <a:pt x="11" y="281"/>
                    </a:cubicBezTo>
                    <a:cubicBezTo>
                      <a:pt x="36" y="281"/>
                      <a:pt x="57" y="262"/>
                      <a:pt x="59" y="238"/>
                    </a:cubicBezTo>
                    <a:cubicBezTo>
                      <a:pt x="81" y="228"/>
                      <a:pt x="98" y="210"/>
                      <a:pt x="109" y="189"/>
                    </a:cubicBezTo>
                    <a:cubicBezTo>
                      <a:pt x="133" y="187"/>
                      <a:pt x="152" y="166"/>
                      <a:pt x="152" y="141"/>
                    </a:cubicBezTo>
                    <a:cubicBezTo>
                      <a:pt x="152" y="116"/>
                      <a:pt x="133" y="95"/>
                      <a:pt x="109" y="9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7"/>
              </a:p>
            </p:txBody>
          </p:sp>
          <p:sp>
            <p:nvSpPr>
              <p:cNvPr id="29" name="Freeform 38"/>
              <p:cNvSpPr>
                <a:spLocks noEditPoints="1"/>
              </p:cNvSpPr>
              <p:nvPr/>
            </p:nvSpPr>
            <p:spPr bwMode="auto">
              <a:xfrm>
                <a:off x="7962" y="1296"/>
                <a:ext cx="495" cy="839"/>
              </a:xfrm>
              <a:custGeom>
                <a:avLst/>
                <a:gdLst>
                  <a:gd name="T0" fmla="*/ 208 w 208"/>
                  <a:gd name="T1" fmla="*/ 222 h 352"/>
                  <a:gd name="T2" fmla="*/ 208 w 208"/>
                  <a:gd name="T3" fmla="*/ 121 h 352"/>
                  <a:gd name="T4" fmla="*/ 208 w 208"/>
                  <a:gd name="T5" fmla="*/ 38 h 352"/>
                  <a:gd name="T6" fmla="*/ 0 w 208"/>
                  <a:gd name="T7" fmla="*/ 36 h 352"/>
                  <a:gd name="T8" fmla="*/ 208 w 208"/>
                  <a:gd name="T9" fmla="*/ 352 h 352"/>
                  <a:gd name="T10" fmla="*/ 208 w 208"/>
                  <a:gd name="T11" fmla="*/ 305 h 352"/>
                  <a:gd name="T12" fmla="*/ 136 w 208"/>
                  <a:gd name="T13" fmla="*/ 210 h 352"/>
                  <a:gd name="T14" fmla="*/ 131 w 208"/>
                  <a:gd name="T15" fmla="*/ 224 h 352"/>
                  <a:gd name="T16" fmla="*/ 120 w 208"/>
                  <a:gd name="T17" fmla="*/ 234 h 352"/>
                  <a:gd name="T18" fmla="*/ 103 w 208"/>
                  <a:gd name="T19" fmla="*/ 240 h 352"/>
                  <a:gd name="T20" fmla="*/ 84 w 208"/>
                  <a:gd name="T21" fmla="*/ 239 h 352"/>
                  <a:gd name="T22" fmla="*/ 70 w 208"/>
                  <a:gd name="T23" fmla="*/ 235 h 352"/>
                  <a:gd name="T24" fmla="*/ 64 w 208"/>
                  <a:gd name="T25" fmla="*/ 203 h 352"/>
                  <a:gd name="T26" fmla="*/ 78 w 208"/>
                  <a:gd name="T27" fmla="*/ 213 h 352"/>
                  <a:gd name="T28" fmla="*/ 93 w 208"/>
                  <a:gd name="T29" fmla="*/ 217 h 352"/>
                  <a:gd name="T30" fmla="*/ 100 w 208"/>
                  <a:gd name="T31" fmla="*/ 216 h 352"/>
                  <a:gd name="T32" fmla="*/ 105 w 208"/>
                  <a:gd name="T33" fmla="*/ 213 h 352"/>
                  <a:gd name="T34" fmla="*/ 108 w 208"/>
                  <a:gd name="T35" fmla="*/ 209 h 352"/>
                  <a:gd name="T36" fmla="*/ 109 w 208"/>
                  <a:gd name="T37" fmla="*/ 204 h 352"/>
                  <a:gd name="T38" fmla="*/ 108 w 208"/>
                  <a:gd name="T39" fmla="*/ 198 h 352"/>
                  <a:gd name="T40" fmla="*/ 104 w 208"/>
                  <a:gd name="T41" fmla="*/ 193 h 352"/>
                  <a:gd name="T42" fmla="*/ 98 w 208"/>
                  <a:gd name="T43" fmla="*/ 188 h 352"/>
                  <a:gd name="T44" fmla="*/ 88 w 208"/>
                  <a:gd name="T45" fmla="*/ 183 h 352"/>
                  <a:gd name="T46" fmla="*/ 70 w 208"/>
                  <a:gd name="T47" fmla="*/ 166 h 352"/>
                  <a:gd name="T48" fmla="*/ 64 w 208"/>
                  <a:gd name="T49" fmla="*/ 146 h 352"/>
                  <a:gd name="T50" fmla="*/ 67 w 208"/>
                  <a:gd name="T51" fmla="*/ 130 h 352"/>
                  <a:gd name="T52" fmla="*/ 74 w 208"/>
                  <a:gd name="T53" fmla="*/ 118 h 352"/>
                  <a:gd name="T54" fmla="*/ 87 w 208"/>
                  <a:gd name="T55" fmla="*/ 110 h 352"/>
                  <a:gd name="T56" fmla="*/ 103 w 208"/>
                  <a:gd name="T57" fmla="*/ 106 h 352"/>
                  <a:gd name="T58" fmla="*/ 118 w 208"/>
                  <a:gd name="T59" fmla="*/ 106 h 352"/>
                  <a:gd name="T60" fmla="*/ 131 w 208"/>
                  <a:gd name="T61" fmla="*/ 109 h 352"/>
                  <a:gd name="T62" fmla="*/ 125 w 208"/>
                  <a:gd name="T63" fmla="*/ 133 h 352"/>
                  <a:gd name="T64" fmla="*/ 112 w 208"/>
                  <a:gd name="T65" fmla="*/ 129 h 352"/>
                  <a:gd name="T66" fmla="*/ 101 w 208"/>
                  <a:gd name="T67" fmla="*/ 129 h 352"/>
                  <a:gd name="T68" fmla="*/ 96 w 208"/>
                  <a:gd name="T69" fmla="*/ 131 h 352"/>
                  <a:gd name="T70" fmla="*/ 92 w 208"/>
                  <a:gd name="T71" fmla="*/ 135 h 352"/>
                  <a:gd name="T72" fmla="*/ 90 w 208"/>
                  <a:gd name="T73" fmla="*/ 140 h 352"/>
                  <a:gd name="T74" fmla="*/ 90 w 208"/>
                  <a:gd name="T75" fmla="*/ 146 h 352"/>
                  <a:gd name="T76" fmla="*/ 91 w 208"/>
                  <a:gd name="T77" fmla="*/ 151 h 352"/>
                  <a:gd name="T78" fmla="*/ 95 w 208"/>
                  <a:gd name="T79" fmla="*/ 155 h 352"/>
                  <a:gd name="T80" fmla="*/ 102 w 208"/>
                  <a:gd name="T81" fmla="*/ 159 h 352"/>
                  <a:gd name="T82" fmla="*/ 113 w 208"/>
                  <a:gd name="T83" fmla="*/ 166 h 352"/>
                  <a:gd name="T84" fmla="*/ 124 w 208"/>
                  <a:gd name="T85" fmla="*/ 174 h 352"/>
                  <a:gd name="T86" fmla="*/ 132 w 208"/>
                  <a:gd name="T87" fmla="*/ 184 h 352"/>
                  <a:gd name="T88" fmla="*/ 136 w 208"/>
                  <a:gd name="T89" fmla="*/ 196 h 352"/>
                  <a:gd name="T90" fmla="*/ 136 w 208"/>
                  <a:gd name="T91" fmla="*/ 2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8" h="352">
                    <a:moveTo>
                      <a:pt x="208" y="235"/>
                    </a:moveTo>
                    <a:cubicBezTo>
                      <a:pt x="208" y="222"/>
                      <a:pt x="208" y="222"/>
                      <a:pt x="208" y="222"/>
                    </a:cubicBezTo>
                    <a:cubicBezTo>
                      <a:pt x="208" y="133"/>
                      <a:pt x="208" y="133"/>
                      <a:pt x="208" y="133"/>
                    </a:cubicBezTo>
                    <a:cubicBezTo>
                      <a:pt x="208" y="121"/>
                      <a:pt x="208" y="121"/>
                      <a:pt x="208" y="121"/>
                    </a:cubicBezTo>
                    <a:cubicBezTo>
                      <a:pt x="208" y="51"/>
                      <a:pt x="208" y="51"/>
                      <a:pt x="208" y="51"/>
                    </a:cubicBezTo>
                    <a:cubicBezTo>
                      <a:pt x="208" y="38"/>
                      <a:pt x="208" y="38"/>
                      <a:pt x="208" y="38"/>
                    </a:cubicBezTo>
                    <a:cubicBezTo>
                      <a:pt x="208" y="0"/>
                      <a:pt x="208" y="0"/>
                      <a:pt x="208" y="0"/>
                    </a:cubicBezTo>
                    <a:cubicBezTo>
                      <a:pt x="0" y="36"/>
                      <a:pt x="0" y="36"/>
                      <a:pt x="0" y="36"/>
                    </a:cubicBezTo>
                    <a:cubicBezTo>
                      <a:pt x="0" y="316"/>
                      <a:pt x="0" y="316"/>
                      <a:pt x="0" y="316"/>
                    </a:cubicBezTo>
                    <a:cubicBezTo>
                      <a:pt x="208" y="352"/>
                      <a:pt x="208" y="352"/>
                      <a:pt x="208" y="352"/>
                    </a:cubicBezTo>
                    <a:cubicBezTo>
                      <a:pt x="208" y="317"/>
                      <a:pt x="208" y="317"/>
                      <a:pt x="208" y="317"/>
                    </a:cubicBezTo>
                    <a:cubicBezTo>
                      <a:pt x="208" y="305"/>
                      <a:pt x="208" y="305"/>
                      <a:pt x="208" y="305"/>
                    </a:cubicBezTo>
                    <a:lnTo>
                      <a:pt x="208" y="235"/>
                    </a:lnTo>
                    <a:close/>
                    <a:moveTo>
                      <a:pt x="136" y="210"/>
                    </a:moveTo>
                    <a:cubicBezTo>
                      <a:pt x="135" y="213"/>
                      <a:pt x="135" y="215"/>
                      <a:pt x="134" y="218"/>
                    </a:cubicBezTo>
                    <a:cubicBezTo>
                      <a:pt x="133" y="220"/>
                      <a:pt x="132" y="222"/>
                      <a:pt x="131" y="224"/>
                    </a:cubicBezTo>
                    <a:cubicBezTo>
                      <a:pt x="130" y="226"/>
                      <a:pt x="128" y="227"/>
                      <a:pt x="127" y="229"/>
                    </a:cubicBezTo>
                    <a:cubicBezTo>
                      <a:pt x="125" y="231"/>
                      <a:pt x="123" y="233"/>
                      <a:pt x="120" y="234"/>
                    </a:cubicBezTo>
                    <a:cubicBezTo>
                      <a:pt x="118" y="236"/>
                      <a:pt x="115" y="237"/>
                      <a:pt x="112" y="238"/>
                    </a:cubicBezTo>
                    <a:cubicBezTo>
                      <a:pt x="109" y="239"/>
                      <a:pt x="106" y="239"/>
                      <a:pt x="103" y="240"/>
                    </a:cubicBezTo>
                    <a:cubicBezTo>
                      <a:pt x="99" y="240"/>
                      <a:pt x="96" y="240"/>
                      <a:pt x="92" y="240"/>
                    </a:cubicBezTo>
                    <a:cubicBezTo>
                      <a:pt x="89" y="240"/>
                      <a:pt x="87" y="239"/>
                      <a:pt x="84" y="239"/>
                    </a:cubicBezTo>
                    <a:cubicBezTo>
                      <a:pt x="81" y="239"/>
                      <a:pt x="79" y="238"/>
                      <a:pt x="77" y="237"/>
                    </a:cubicBezTo>
                    <a:cubicBezTo>
                      <a:pt x="74" y="236"/>
                      <a:pt x="72" y="236"/>
                      <a:pt x="70" y="235"/>
                    </a:cubicBezTo>
                    <a:cubicBezTo>
                      <a:pt x="68" y="234"/>
                      <a:pt x="66" y="232"/>
                      <a:pt x="64" y="231"/>
                    </a:cubicBezTo>
                    <a:cubicBezTo>
                      <a:pt x="64" y="203"/>
                      <a:pt x="64" y="203"/>
                      <a:pt x="64" y="203"/>
                    </a:cubicBezTo>
                    <a:cubicBezTo>
                      <a:pt x="67" y="205"/>
                      <a:pt x="69" y="207"/>
                      <a:pt x="71" y="209"/>
                    </a:cubicBezTo>
                    <a:cubicBezTo>
                      <a:pt x="73" y="211"/>
                      <a:pt x="75" y="212"/>
                      <a:pt x="78" y="213"/>
                    </a:cubicBezTo>
                    <a:cubicBezTo>
                      <a:pt x="80" y="214"/>
                      <a:pt x="82" y="215"/>
                      <a:pt x="85" y="216"/>
                    </a:cubicBezTo>
                    <a:cubicBezTo>
                      <a:pt x="87" y="217"/>
                      <a:pt x="90" y="217"/>
                      <a:pt x="93" y="217"/>
                    </a:cubicBezTo>
                    <a:cubicBezTo>
                      <a:pt x="94" y="217"/>
                      <a:pt x="95" y="217"/>
                      <a:pt x="97" y="217"/>
                    </a:cubicBezTo>
                    <a:cubicBezTo>
                      <a:pt x="98" y="217"/>
                      <a:pt x="99" y="217"/>
                      <a:pt x="100" y="216"/>
                    </a:cubicBezTo>
                    <a:cubicBezTo>
                      <a:pt x="101" y="216"/>
                      <a:pt x="102" y="216"/>
                      <a:pt x="103" y="215"/>
                    </a:cubicBezTo>
                    <a:cubicBezTo>
                      <a:pt x="104" y="215"/>
                      <a:pt x="105" y="214"/>
                      <a:pt x="105" y="213"/>
                    </a:cubicBezTo>
                    <a:cubicBezTo>
                      <a:pt x="106" y="213"/>
                      <a:pt x="106" y="212"/>
                      <a:pt x="107" y="211"/>
                    </a:cubicBezTo>
                    <a:cubicBezTo>
                      <a:pt x="107" y="211"/>
                      <a:pt x="108" y="210"/>
                      <a:pt x="108" y="209"/>
                    </a:cubicBezTo>
                    <a:cubicBezTo>
                      <a:pt x="108" y="209"/>
                      <a:pt x="109" y="208"/>
                      <a:pt x="109" y="207"/>
                    </a:cubicBezTo>
                    <a:cubicBezTo>
                      <a:pt x="109" y="206"/>
                      <a:pt x="109" y="205"/>
                      <a:pt x="109" y="204"/>
                    </a:cubicBezTo>
                    <a:cubicBezTo>
                      <a:pt x="109" y="203"/>
                      <a:pt x="109" y="202"/>
                      <a:pt x="109" y="201"/>
                    </a:cubicBezTo>
                    <a:cubicBezTo>
                      <a:pt x="108" y="200"/>
                      <a:pt x="108" y="199"/>
                      <a:pt x="108" y="198"/>
                    </a:cubicBezTo>
                    <a:cubicBezTo>
                      <a:pt x="107" y="197"/>
                      <a:pt x="107" y="196"/>
                      <a:pt x="106" y="196"/>
                    </a:cubicBezTo>
                    <a:cubicBezTo>
                      <a:pt x="105" y="195"/>
                      <a:pt x="104" y="194"/>
                      <a:pt x="104" y="193"/>
                    </a:cubicBezTo>
                    <a:cubicBezTo>
                      <a:pt x="103" y="192"/>
                      <a:pt x="102" y="191"/>
                      <a:pt x="101" y="191"/>
                    </a:cubicBezTo>
                    <a:cubicBezTo>
                      <a:pt x="100" y="190"/>
                      <a:pt x="99" y="189"/>
                      <a:pt x="98" y="188"/>
                    </a:cubicBezTo>
                    <a:cubicBezTo>
                      <a:pt x="96" y="187"/>
                      <a:pt x="95" y="187"/>
                      <a:pt x="93" y="186"/>
                    </a:cubicBezTo>
                    <a:cubicBezTo>
                      <a:pt x="92" y="185"/>
                      <a:pt x="90" y="184"/>
                      <a:pt x="88" y="183"/>
                    </a:cubicBezTo>
                    <a:cubicBezTo>
                      <a:pt x="84" y="180"/>
                      <a:pt x="81" y="178"/>
                      <a:pt x="78" y="175"/>
                    </a:cubicBezTo>
                    <a:cubicBezTo>
                      <a:pt x="75" y="172"/>
                      <a:pt x="72" y="170"/>
                      <a:pt x="70" y="166"/>
                    </a:cubicBezTo>
                    <a:cubicBezTo>
                      <a:pt x="68" y="163"/>
                      <a:pt x="67" y="160"/>
                      <a:pt x="66" y="157"/>
                    </a:cubicBezTo>
                    <a:cubicBezTo>
                      <a:pt x="65" y="153"/>
                      <a:pt x="64" y="150"/>
                      <a:pt x="64" y="146"/>
                    </a:cubicBezTo>
                    <a:cubicBezTo>
                      <a:pt x="64" y="143"/>
                      <a:pt x="64" y="140"/>
                      <a:pt x="65" y="138"/>
                    </a:cubicBezTo>
                    <a:cubicBezTo>
                      <a:pt x="65" y="135"/>
                      <a:pt x="66" y="133"/>
                      <a:pt x="67" y="130"/>
                    </a:cubicBezTo>
                    <a:cubicBezTo>
                      <a:pt x="68" y="128"/>
                      <a:pt x="69" y="126"/>
                      <a:pt x="70" y="124"/>
                    </a:cubicBezTo>
                    <a:cubicBezTo>
                      <a:pt x="71" y="122"/>
                      <a:pt x="73" y="120"/>
                      <a:pt x="74" y="118"/>
                    </a:cubicBezTo>
                    <a:cubicBezTo>
                      <a:pt x="76" y="116"/>
                      <a:pt x="78" y="115"/>
                      <a:pt x="80" y="113"/>
                    </a:cubicBezTo>
                    <a:cubicBezTo>
                      <a:pt x="82" y="112"/>
                      <a:pt x="85" y="111"/>
                      <a:pt x="87" y="110"/>
                    </a:cubicBezTo>
                    <a:cubicBezTo>
                      <a:pt x="89" y="109"/>
                      <a:pt x="92" y="108"/>
                      <a:pt x="95" y="107"/>
                    </a:cubicBezTo>
                    <a:cubicBezTo>
                      <a:pt x="97" y="107"/>
                      <a:pt x="100" y="106"/>
                      <a:pt x="103" y="106"/>
                    </a:cubicBezTo>
                    <a:cubicBezTo>
                      <a:pt x="106" y="106"/>
                      <a:pt x="109" y="106"/>
                      <a:pt x="111" y="106"/>
                    </a:cubicBezTo>
                    <a:cubicBezTo>
                      <a:pt x="114" y="106"/>
                      <a:pt x="116" y="106"/>
                      <a:pt x="118" y="106"/>
                    </a:cubicBezTo>
                    <a:cubicBezTo>
                      <a:pt x="121" y="107"/>
                      <a:pt x="123" y="107"/>
                      <a:pt x="125" y="108"/>
                    </a:cubicBezTo>
                    <a:cubicBezTo>
                      <a:pt x="127" y="108"/>
                      <a:pt x="129" y="109"/>
                      <a:pt x="131" y="109"/>
                    </a:cubicBezTo>
                    <a:cubicBezTo>
                      <a:pt x="131" y="137"/>
                      <a:pt x="131" y="137"/>
                      <a:pt x="131" y="137"/>
                    </a:cubicBezTo>
                    <a:cubicBezTo>
                      <a:pt x="129" y="136"/>
                      <a:pt x="127" y="135"/>
                      <a:pt x="125" y="133"/>
                    </a:cubicBezTo>
                    <a:cubicBezTo>
                      <a:pt x="123" y="132"/>
                      <a:pt x="121" y="131"/>
                      <a:pt x="119" y="131"/>
                    </a:cubicBezTo>
                    <a:cubicBezTo>
                      <a:pt x="116" y="130"/>
                      <a:pt x="114" y="130"/>
                      <a:pt x="112" y="129"/>
                    </a:cubicBezTo>
                    <a:cubicBezTo>
                      <a:pt x="109" y="129"/>
                      <a:pt x="107" y="129"/>
                      <a:pt x="105" y="129"/>
                    </a:cubicBezTo>
                    <a:cubicBezTo>
                      <a:pt x="104" y="129"/>
                      <a:pt x="102" y="129"/>
                      <a:pt x="101" y="129"/>
                    </a:cubicBezTo>
                    <a:cubicBezTo>
                      <a:pt x="100" y="130"/>
                      <a:pt x="99" y="130"/>
                      <a:pt x="98" y="130"/>
                    </a:cubicBezTo>
                    <a:cubicBezTo>
                      <a:pt x="97" y="131"/>
                      <a:pt x="97" y="131"/>
                      <a:pt x="96" y="131"/>
                    </a:cubicBezTo>
                    <a:cubicBezTo>
                      <a:pt x="95" y="132"/>
                      <a:pt x="94" y="132"/>
                      <a:pt x="93" y="133"/>
                    </a:cubicBezTo>
                    <a:cubicBezTo>
                      <a:pt x="93" y="134"/>
                      <a:pt x="92" y="134"/>
                      <a:pt x="92" y="135"/>
                    </a:cubicBezTo>
                    <a:cubicBezTo>
                      <a:pt x="91" y="136"/>
                      <a:pt x="91" y="137"/>
                      <a:pt x="90" y="137"/>
                    </a:cubicBezTo>
                    <a:cubicBezTo>
                      <a:pt x="90" y="138"/>
                      <a:pt x="90" y="139"/>
                      <a:pt x="90" y="140"/>
                    </a:cubicBezTo>
                    <a:cubicBezTo>
                      <a:pt x="89" y="141"/>
                      <a:pt x="89" y="142"/>
                      <a:pt x="89" y="143"/>
                    </a:cubicBezTo>
                    <a:cubicBezTo>
                      <a:pt x="89" y="144"/>
                      <a:pt x="89" y="145"/>
                      <a:pt x="90" y="146"/>
                    </a:cubicBezTo>
                    <a:cubicBezTo>
                      <a:pt x="90" y="147"/>
                      <a:pt x="90" y="147"/>
                      <a:pt x="90" y="148"/>
                    </a:cubicBezTo>
                    <a:cubicBezTo>
                      <a:pt x="90" y="149"/>
                      <a:pt x="91" y="150"/>
                      <a:pt x="91" y="151"/>
                    </a:cubicBezTo>
                    <a:cubicBezTo>
                      <a:pt x="92" y="151"/>
                      <a:pt x="92" y="152"/>
                      <a:pt x="93" y="153"/>
                    </a:cubicBezTo>
                    <a:cubicBezTo>
                      <a:pt x="93" y="153"/>
                      <a:pt x="94" y="154"/>
                      <a:pt x="95" y="155"/>
                    </a:cubicBezTo>
                    <a:cubicBezTo>
                      <a:pt x="96" y="156"/>
                      <a:pt x="97" y="156"/>
                      <a:pt x="98" y="157"/>
                    </a:cubicBezTo>
                    <a:cubicBezTo>
                      <a:pt x="99" y="158"/>
                      <a:pt x="100" y="159"/>
                      <a:pt x="102" y="159"/>
                    </a:cubicBezTo>
                    <a:cubicBezTo>
                      <a:pt x="103" y="160"/>
                      <a:pt x="105" y="161"/>
                      <a:pt x="106" y="162"/>
                    </a:cubicBezTo>
                    <a:cubicBezTo>
                      <a:pt x="109" y="163"/>
                      <a:pt x="111" y="165"/>
                      <a:pt x="113" y="166"/>
                    </a:cubicBezTo>
                    <a:cubicBezTo>
                      <a:pt x="116" y="168"/>
                      <a:pt x="118" y="169"/>
                      <a:pt x="119" y="170"/>
                    </a:cubicBezTo>
                    <a:cubicBezTo>
                      <a:pt x="121" y="172"/>
                      <a:pt x="123" y="173"/>
                      <a:pt x="124" y="174"/>
                    </a:cubicBezTo>
                    <a:cubicBezTo>
                      <a:pt x="126" y="176"/>
                      <a:pt x="127" y="177"/>
                      <a:pt x="128" y="178"/>
                    </a:cubicBezTo>
                    <a:cubicBezTo>
                      <a:pt x="129" y="180"/>
                      <a:pt x="131" y="182"/>
                      <a:pt x="132" y="184"/>
                    </a:cubicBezTo>
                    <a:cubicBezTo>
                      <a:pt x="133" y="185"/>
                      <a:pt x="134" y="187"/>
                      <a:pt x="134" y="189"/>
                    </a:cubicBezTo>
                    <a:cubicBezTo>
                      <a:pt x="135" y="191"/>
                      <a:pt x="135" y="194"/>
                      <a:pt x="136" y="196"/>
                    </a:cubicBezTo>
                    <a:cubicBezTo>
                      <a:pt x="136" y="198"/>
                      <a:pt x="136" y="200"/>
                      <a:pt x="136" y="203"/>
                    </a:cubicBezTo>
                    <a:cubicBezTo>
                      <a:pt x="136" y="205"/>
                      <a:pt x="136" y="208"/>
                      <a:pt x="136" y="2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7"/>
              </a:p>
            </p:txBody>
          </p:sp>
        </p:grpSp>
      </p:grpSp>
    </p:spTree>
    <p:extLst>
      <p:ext uri="{BB962C8B-B14F-4D97-AF65-F5344CB8AC3E}">
        <p14:creationId xmlns:p14="http://schemas.microsoft.com/office/powerpoint/2010/main" val="33112451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38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nchor="ctr"/>
          <a:lstStyle/>
          <a:p>
            <a:r>
              <a:rPr lang="es-ES"/>
              <a:t>Haga clic para modificar el estilo de título del patrón</a:t>
            </a:r>
            <a:endParaRPr lang="es-ES" dirty="0"/>
          </a:p>
        </p:txBody>
      </p:sp>
      <p:sp>
        <p:nvSpPr>
          <p:cNvPr id="5" name="Marcador de número de diapositiva 3"/>
          <p:cNvSpPr>
            <a:spLocks noGrp="1"/>
          </p:cNvSpPr>
          <p:nvPr>
            <p:ph type="sldNum" sz="quarter" idx="4"/>
          </p:nvPr>
        </p:nvSpPr>
        <p:spPr>
          <a:xfrm>
            <a:off x="523535" y="6380306"/>
            <a:ext cx="612222" cy="433409"/>
          </a:xfrm>
          <a:prstGeom prst="rect">
            <a:avLst/>
          </a:prstGeom>
        </p:spPr>
        <p:txBody>
          <a:bodyPr anchor="ctr"/>
          <a:lstStyle>
            <a:lvl1pPr algn="l">
              <a:defRPr sz="694"/>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spTree>
    <p:extLst>
      <p:ext uri="{BB962C8B-B14F-4D97-AF65-F5344CB8AC3E}">
        <p14:creationId xmlns:p14="http://schemas.microsoft.com/office/powerpoint/2010/main" val="11786428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6215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4"/>
            <a:ext cx="10461592" cy="5205888"/>
          </a:xfrm>
          <a:prstGeom prst="rect">
            <a:avLst/>
          </a:prstGeom>
        </p:spPr>
      </p:pic>
    </p:spTree>
    <p:extLst>
      <p:ext uri="{BB962C8B-B14F-4D97-AF65-F5344CB8AC3E}">
        <p14:creationId xmlns:p14="http://schemas.microsoft.com/office/powerpoint/2010/main" val="23159413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759922"/>
            <a:ext cx="5943535" cy="2011665"/>
          </a:xfrm>
          <a:noFill/>
        </p:spPr>
        <p:txBody>
          <a:bodyPr lIns="146304" tIns="91440" rIns="146304" bIns="91440" anchor="t" anchorCtr="0"/>
          <a:lstStyle>
            <a:lvl1pPr>
              <a:defRPr sz="4049"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2"/>
            <a:ext cx="4846267" cy="1009740"/>
          </a:xfrm>
          <a:noFill/>
        </p:spPr>
        <p:txBody>
          <a:bodyPr lIns="146304" tIns="109728" rIns="146304" bIns="109728">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8"/>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6"/>
            <a:ext cx="7376711" cy="3670791"/>
          </a:xfrm>
          <a:prstGeom prst="rect">
            <a:avLst/>
          </a:prstGeom>
        </p:spPr>
      </p:pic>
    </p:spTree>
    <p:extLst>
      <p:ext uri="{BB962C8B-B14F-4D97-AF65-F5344CB8AC3E}">
        <p14:creationId xmlns:p14="http://schemas.microsoft.com/office/powerpoint/2010/main" val="2879197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759922"/>
            <a:ext cx="8046632" cy="1828786"/>
          </a:xfrm>
          <a:noFill/>
        </p:spPr>
        <p:txBody>
          <a:bodyPr lIns="146304" tIns="91440" rIns="146304" bIns="91440" anchor="t" anchorCtr="0"/>
          <a:lstStyle>
            <a:lvl1pPr>
              <a:defRPr sz="4049" spc="-74"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8"/>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6" y="936971"/>
            <a:ext cx="4096468" cy="5120584"/>
          </a:xfrm>
          <a:prstGeom prst="rect">
            <a:avLst/>
          </a:prstGeom>
        </p:spPr>
      </p:pic>
    </p:spTree>
    <p:extLst>
      <p:ext uri="{BB962C8B-B14F-4D97-AF65-F5344CB8AC3E}">
        <p14:creationId xmlns:p14="http://schemas.microsoft.com/office/powerpoint/2010/main" val="42425403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759922"/>
            <a:ext cx="8046632" cy="1828786"/>
          </a:xfrm>
          <a:noFill/>
        </p:spPr>
        <p:txBody>
          <a:bodyPr lIns="146304" tIns="91440" rIns="146304" bIns="91440" anchor="t" anchorCtr="0"/>
          <a:lstStyle>
            <a:lvl1pPr>
              <a:defRPr sz="4049" spc="-74"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8"/>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50" y="1079501"/>
            <a:ext cx="5715000" cy="5915024"/>
          </a:xfrm>
          <a:prstGeom prst="rect">
            <a:avLst/>
          </a:prstGeom>
        </p:spPr>
      </p:pic>
    </p:spTree>
    <p:extLst>
      <p:ext uri="{BB962C8B-B14F-4D97-AF65-F5344CB8AC3E}">
        <p14:creationId xmlns:p14="http://schemas.microsoft.com/office/powerpoint/2010/main" val="28233232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8"/>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6"/>
            <a:ext cx="3194625" cy="4297702"/>
          </a:xfrm>
          <a:prstGeom prst="rect">
            <a:avLst/>
          </a:prstGeom>
        </p:spPr>
      </p:pic>
      <p:sp>
        <p:nvSpPr>
          <p:cNvPr id="8" name="Title 1"/>
          <p:cNvSpPr>
            <a:spLocks noGrp="1"/>
          </p:cNvSpPr>
          <p:nvPr>
            <p:ph type="title" hasCustomPrompt="1"/>
          </p:nvPr>
        </p:nvSpPr>
        <p:spPr>
          <a:xfrm>
            <a:off x="274703" y="1759922"/>
            <a:ext cx="8046632" cy="1828786"/>
          </a:xfrm>
          <a:noFill/>
        </p:spPr>
        <p:txBody>
          <a:bodyPr lIns="146304" tIns="91440" rIns="146304" bIns="91440" anchor="t" anchorCtr="0"/>
          <a:lstStyle>
            <a:lvl1pPr>
              <a:defRPr sz="4049" spc="-74" baseline="0">
                <a:solidFill>
                  <a:schemeClr val="tx1"/>
                </a:solidFill>
              </a:defRPr>
            </a:lvl1pPr>
          </a:lstStyle>
          <a:p>
            <a:r>
              <a:rPr lang="en-US" dirty="0"/>
              <a:t>Lorem ipsum</a:t>
            </a:r>
          </a:p>
        </p:txBody>
      </p:sp>
    </p:spTree>
    <p:extLst>
      <p:ext uri="{BB962C8B-B14F-4D97-AF65-F5344CB8AC3E}">
        <p14:creationId xmlns:p14="http://schemas.microsoft.com/office/powerpoint/2010/main" val="1596408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56886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18" indent="0">
              <a:buNone/>
              <a:defRPr/>
            </a:lvl3pPr>
            <a:lvl4pPr marL="342835" indent="0">
              <a:buNone/>
              <a:defRPr/>
            </a:lvl4pPr>
            <a:lvl5pPr marL="5142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623994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78085"/>
          </a:xfrm>
        </p:spPr>
        <p:txBody>
          <a:bodyPr>
            <a:spAutoFit/>
          </a:bodyPr>
          <a:lstStyle>
            <a:lvl1pPr>
              <a:defRPr sz="27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06413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532599"/>
          </a:xfrm>
        </p:spPr>
        <p:txBody>
          <a:bodyPr wrap="square">
            <a:spAutoFit/>
          </a:bodyPr>
          <a:lstStyle>
            <a:lvl1pPr marL="215463" indent="-215463">
              <a:spcBef>
                <a:spcPts val="918"/>
              </a:spcBef>
              <a:buClr>
                <a:schemeClr val="tx1"/>
              </a:buClr>
              <a:buFont typeface="Arial" pitchFamily="34" charset="0"/>
              <a:buChar char="•"/>
              <a:defRPr sz="2400"/>
            </a:lvl1pPr>
            <a:lvl2pPr marL="398300" indent="-174863">
              <a:defRPr sz="1799"/>
            </a:lvl2pPr>
            <a:lvl3pPr marL="524590" indent="-126290">
              <a:tabLst/>
              <a:defRPr sz="1500"/>
            </a:lvl3pPr>
            <a:lvl4pPr marL="660594" indent="-136005">
              <a:defRPr/>
            </a:lvl4pPr>
            <a:lvl5pPr marL="786885" indent="-12629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1" y="1212850"/>
            <a:ext cx="5486399" cy="1532599"/>
          </a:xfrm>
        </p:spPr>
        <p:txBody>
          <a:bodyPr wrap="square">
            <a:spAutoFit/>
          </a:bodyPr>
          <a:lstStyle>
            <a:lvl1pPr marL="215463" indent="-215463">
              <a:spcBef>
                <a:spcPts val="918"/>
              </a:spcBef>
              <a:buClr>
                <a:schemeClr val="tx1"/>
              </a:buClr>
              <a:buFont typeface="Arial" pitchFamily="34" charset="0"/>
              <a:buChar char="•"/>
              <a:defRPr sz="2400"/>
            </a:lvl1pPr>
            <a:lvl2pPr marL="398300" indent="-174863">
              <a:defRPr sz="1799"/>
            </a:lvl2pPr>
            <a:lvl3pPr marL="524590" indent="-126290">
              <a:tabLst/>
              <a:defRPr sz="1500"/>
            </a:lvl3pPr>
            <a:lvl4pPr marL="660594" indent="-136005">
              <a:defRPr/>
            </a:lvl4pPr>
            <a:lvl5pPr marL="786885" indent="-12629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56118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485810"/>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799" indent="0">
              <a:buNone/>
              <a:tabLst/>
              <a:defRPr sz="1500"/>
            </a:lvl3pPr>
            <a:lvl4pPr marL="345216" indent="0">
              <a:buNone/>
              <a:defRPr/>
            </a:lvl4pPr>
            <a:lvl5pPr marL="5142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1" y="1212849"/>
            <a:ext cx="5486399" cy="1485810"/>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799" indent="0">
              <a:buNone/>
              <a:tabLst/>
              <a:defRPr sz="1500"/>
            </a:lvl3pPr>
            <a:lvl4pPr marL="345216" indent="0">
              <a:buNone/>
              <a:defRPr/>
            </a:lvl4pPr>
            <a:lvl5pPr marL="5142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525479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3" y="1759922"/>
            <a:ext cx="8046632" cy="1828786"/>
          </a:xfrm>
          <a:noFill/>
        </p:spPr>
        <p:txBody>
          <a:bodyPr lIns="146304" tIns="91440" rIns="146304" bIns="91440" anchor="t" anchorCtr="0"/>
          <a:lstStyle>
            <a:lvl1pPr>
              <a:defRPr sz="4049" spc="-74" baseline="0">
                <a:solidFill>
                  <a:schemeClr val="tx1"/>
                </a:solidFill>
              </a:defRPr>
            </a:lvl1pPr>
          </a:lstStyle>
          <a:p>
            <a:r>
              <a:rPr lang="en-US" dirty="0"/>
              <a:t>Lorem ipsum</a:t>
            </a:r>
          </a:p>
        </p:txBody>
      </p:sp>
    </p:spTree>
    <p:extLst>
      <p:ext uri="{BB962C8B-B14F-4D97-AF65-F5344CB8AC3E}">
        <p14:creationId xmlns:p14="http://schemas.microsoft.com/office/powerpoint/2010/main" val="51993058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140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5688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418" indent="0">
              <a:buNone/>
              <a:defRPr/>
            </a:lvl3pPr>
            <a:lvl4pPr marL="342835" indent="0">
              <a:buNone/>
              <a:defRPr/>
            </a:lvl4pPr>
            <a:lvl5pPr marL="5142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367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56886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18" indent="0">
              <a:buNone/>
              <a:defRPr/>
            </a:lvl3pPr>
            <a:lvl4pPr marL="342835" indent="0">
              <a:buNone/>
              <a:defRPr/>
            </a:lvl4pPr>
            <a:lvl5pPr marL="5142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11914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78085"/>
          </a:xfrm>
        </p:spPr>
        <p:txBody>
          <a:bodyPr>
            <a:spAutoFit/>
          </a:bodyPr>
          <a:lstStyle>
            <a:lvl1pPr>
              <a:defRPr sz="27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91622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78085"/>
          </a:xfrm>
        </p:spPr>
        <p:txBody>
          <a:bodyPr>
            <a:spAutoFit/>
          </a:bodyPr>
          <a:lstStyle>
            <a:lvl1pPr>
              <a:defRPr sz="27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77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523494"/>
          </a:xfrm>
        </p:spPr>
        <p:txBody>
          <a:bodyPr wrap="square">
            <a:spAutoFit/>
          </a:bodyPr>
          <a:lstStyle>
            <a:lvl1pPr marL="0" indent="0">
              <a:spcBef>
                <a:spcPts val="918"/>
              </a:spcBef>
              <a:buClr>
                <a:schemeClr val="tx1"/>
              </a:buClr>
              <a:buFont typeface="Wingdings" pitchFamily="2" charset="2"/>
              <a:buNone/>
              <a:defRPr sz="2700">
                <a:gradFill>
                  <a:gsLst>
                    <a:gs pos="1250">
                      <a:schemeClr val="tx2"/>
                    </a:gs>
                    <a:gs pos="99000">
                      <a:schemeClr val="tx2"/>
                    </a:gs>
                  </a:gsLst>
                  <a:lin ang="5400000" scaled="0"/>
                </a:gradFill>
              </a:defRPr>
            </a:lvl1pPr>
            <a:lvl2pPr marL="0" indent="0">
              <a:buNone/>
              <a:defRPr sz="1500"/>
            </a:lvl2pPr>
            <a:lvl3pPr marL="173799" indent="0">
              <a:buNone/>
              <a:tabLst/>
              <a:defRPr sz="1500"/>
            </a:lvl3pPr>
            <a:lvl4pPr marL="345216" indent="0">
              <a:buNone/>
              <a:defRPr/>
            </a:lvl4pPr>
            <a:lvl5pPr marL="5142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49"/>
            <a:ext cx="5486399" cy="1523494"/>
          </a:xfrm>
        </p:spPr>
        <p:txBody>
          <a:bodyPr wrap="square">
            <a:spAutoFit/>
          </a:bodyPr>
          <a:lstStyle>
            <a:lvl1pPr marL="0" indent="0">
              <a:spcBef>
                <a:spcPts val="918"/>
              </a:spcBef>
              <a:buClr>
                <a:schemeClr val="tx1"/>
              </a:buClr>
              <a:buFont typeface="Wingdings" pitchFamily="2" charset="2"/>
              <a:buNone/>
              <a:defRPr sz="2700">
                <a:gradFill>
                  <a:gsLst>
                    <a:gs pos="1250">
                      <a:schemeClr val="tx2"/>
                    </a:gs>
                    <a:gs pos="99000">
                      <a:schemeClr val="tx2"/>
                    </a:gs>
                  </a:gsLst>
                  <a:lin ang="5400000" scaled="0"/>
                </a:gradFill>
              </a:defRPr>
            </a:lvl1pPr>
            <a:lvl2pPr marL="0" indent="0">
              <a:buNone/>
              <a:defRPr sz="1500"/>
            </a:lvl2pPr>
            <a:lvl3pPr marL="173799" indent="0">
              <a:buNone/>
              <a:tabLst/>
              <a:defRPr sz="1500"/>
            </a:lvl3pPr>
            <a:lvl4pPr marL="345216" indent="0">
              <a:buNone/>
              <a:defRPr/>
            </a:lvl4pPr>
            <a:lvl5pPr marL="5142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6944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523494"/>
          </a:xfrm>
        </p:spPr>
        <p:txBody>
          <a:bodyPr wrap="square">
            <a:spAutoFit/>
          </a:bodyPr>
          <a:lstStyle>
            <a:lvl1pPr marL="0" indent="0">
              <a:spcBef>
                <a:spcPts val="918"/>
              </a:spcBef>
              <a:buClr>
                <a:schemeClr val="tx1"/>
              </a:buClr>
              <a:buFont typeface="Wingdings" pitchFamily="2" charset="2"/>
              <a:buNone/>
              <a:defRPr sz="2700"/>
            </a:lvl1pPr>
            <a:lvl2pPr marL="0" indent="0">
              <a:buNone/>
              <a:defRPr sz="1500"/>
            </a:lvl2pPr>
            <a:lvl3pPr marL="173799" indent="0">
              <a:buNone/>
              <a:tabLst/>
              <a:defRPr sz="1500"/>
            </a:lvl3pPr>
            <a:lvl4pPr marL="345216" indent="0">
              <a:buNone/>
              <a:defRPr/>
            </a:lvl4pPr>
            <a:lvl5pPr marL="5142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49"/>
            <a:ext cx="5486399" cy="1523494"/>
          </a:xfrm>
        </p:spPr>
        <p:txBody>
          <a:bodyPr wrap="square">
            <a:spAutoFit/>
          </a:bodyPr>
          <a:lstStyle>
            <a:lvl1pPr marL="0" indent="0">
              <a:spcBef>
                <a:spcPts val="918"/>
              </a:spcBef>
              <a:buClr>
                <a:schemeClr val="tx1"/>
              </a:buClr>
              <a:buFont typeface="Wingdings" pitchFamily="2" charset="2"/>
              <a:buNone/>
              <a:defRPr sz="2700"/>
            </a:lvl1pPr>
            <a:lvl2pPr marL="0" indent="0">
              <a:buNone/>
              <a:defRPr sz="1500"/>
            </a:lvl2pPr>
            <a:lvl3pPr marL="173799" indent="0">
              <a:buNone/>
              <a:tabLst/>
              <a:defRPr sz="1500"/>
            </a:lvl3pPr>
            <a:lvl4pPr marL="345216" indent="0">
              <a:buNone/>
              <a:defRPr/>
            </a:lvl4pPr>
            <a:lvl5pPr marL="5142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913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532599"/>
          </a:xfrm>
        </p:spPr>
        <p:txBody>
          <a:bodyPr wrap="square">
            <a:spAutoFit/>
          </a:bodyPr>
          <a:lstStyle>
            <a:lvl1pPr marL="215463" indent="-215463">
              <a:spcBef>
                <a:spcPts val="918"/>
              </a:spcBef>
              <a:buClr>
                <a:schemeClr val="tx2"/>
              </a:buClr>
              <a:buFont typeface="Arial" pitchFamily="34" charset="0"/>
              <a:buChar char="•"/>
              <a:defRPr sz="2400">
                <a:gradFill>
                  <a:gsLst>
                    <a:gs pos="1250">
                      <a:schemeClr val="tx2"/>
                    </a:gs>
                    <a:gs pos="99000">
                      <a:schemeClr val="tx2"/>
                    </a:gs>
                  </a:gsLst>
                  <a:lin ang="5400000" scaled="0"/>
                </a:gradFill>
              </a:defRPr>
            </a:lvl1pPr>
            <a:lvl2pPr marL="398300" indent="-174863">
              <a:defRPr sz="1799"/>
            </a:lvl2pPr>
            <a:lvl3pPr marL="524590" indent="-126290">
              <a:tabLst/>
              <a:defRPr sz="1500"/>
            </a:lvl3pPr>
            <a:lvl4pPr marL="660594" indent="-136005">
              <a:defRPr/>
            </a:lvl4pPr>
            <a:lvl5pPr marL="786885" indent="-12629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1532599"/>
          </a:xfrm>
        </p:spPr>
        <p:txBody>
          <a:bodyPr wrap="square">
            <a:spAutoFit/>
          </a:bodyPr>
          <a:lstStyle>
            <a:lvl1pPr marL="215463" indent="-215463">
              <a:spcBef>
                <a:spcPts val="918"/>
              </a:spcBef>
              <a:buClr>
                <a:schemeClr val="tx2"/>
              </a:buClr>
              <a:buFont typeface="Arial" pitchFamily="34" charset="0"/>
              <a:buChar char="•"/>
              <a:defRPr sz="2400">
                <a:gradFill>
                  <a:gsLst>
                    <a:gs pos="1250">
                      <a:schemeClr val="tx2"/>
                    </a:gs>
                    <a:gs pos="99000">
                      <a:schemeClr val="tx2"/>
                    </a:gs>
                  </a:gsLst>
                  <a:lin ang="5400000" scaled="0"/>
                </a:gradFill>
              </a:defRPr>
            </a:lvl1pPr>
            <a:lvl2pPr marL="398300" indent="-174863">
              <a:defRPr sz="1799"/>
            </a:lvl2pPr>
            <a:lvl3pPr marL="524590" indent="-126290">
              <a:tabLst/>
              <a:defRPr sz="1500"/>
            </a:lvl3pPr>
            <a:lvl4pPr marL="660594" indent="-136005">
              <a:defRPr/>
            </a:lvl4pPr>
            <a:lvl5pPr marL="786885" indent="-12629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8564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532599"/>
          </a:xfrm>
        </p:spPr>
        <p:txBody>
          <a:bodyPr wrap="square">
            <a:spAutoFit/>
          </a:bodyPr>
          <a:lstStyle>
            <a:lvl1pPr marL="215463" indent="-215463">
              <a:spcBef>
                <a:spcPts val="918"/>
              </a:spcBef>
              <a:buClr>
                <a:schemeClr val="tx1"/>
              </a:buClr>
              <a:buFont typeface="Arial" pitchFamily="34" charset="0"/>
              <a:buChar char="•"/>
              <a:defRPr sz="2400"/>
            </a:lvl1pPr>
            <a:lvl2pPr marL="398300" indent="-174863">
              <a:defRPr sz="1799"/>
            </a:lvl2pPr>
            <a:lvl3pPr marL="524590" indent="-126290">
              <a:tabLst/>
              <a:defRPr sz="1500"/>
            </a:lvl3pPr>
            <a:lvl4pPr marL="660594" indent="-136005">
              <a:defRPr/>
            </a:lvl4pPr>
            <a:lvl5pPr marL="786885" indent="-12629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1532599"/>
          </a:xfrm>
        </p:spPr>
        <p:txBody>
          <a:bodyPr wrap="square">
            <a:spAutoFit/>
          </a:bodyPr>
          <a:lstStyle>
            <a:lvl1pPr marL="215463" indent="-215463">
              <a:spcBef>
                <a:spcPts val="918"/>
              </a:spcBef>
              <a:buClr>
                <a:schemeClr val="tx1"/>
              </a:buClr>
              <a:buFont typeface="Arial" pitchFamily="34" charset="0"/>
              <a:buChar char="•"/>
              <a:defRPr sz="2400"/>
            </a:lvl1pPr>
            <a:lvl2pPr marL="398300" indent="-174863">
              <a:defRPr sz="1799"/>
            </a:lvl2pPr>
            <a:lvl3pPr marL="524590" indent="-126290">
              <a:tabLst/>
              <a:defRPr sz="1500"/>
            </a:lvl3pPr>
            <a:lvl4pPr marL="660594" indent="-136005">
              <a:defRPr/>
            </a:lvl4pPr>
            <a:lvl5pPr marL="786885" indent="-12629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5510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219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4" tIns="34974" rIns="34974" bIns="34974" numCol="1" spcCol="0" rtlCol="0" fromWordArt="0" anchor="ctr" anchorCtr="0" forceAA="0" compatLnSpc="1">
            <a:prstTxWarp prst="textNoShape">
              <a:avLst/>
            </a:prstTxWarp>
            <a:noAutofit/>
          </a:bodyPr>
          <a:lstStyle/>
          <a:p>
            <a:pPr algn="ctr" defTabSz="699223"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546826"/>
          </a:xfrm>
        </p:spPr>
        <p:txBody>
          <a:bodyPr/>
          <a:lstStyle>
            <a:lvl1pPr marL="0" indent="0">
              <a:buNone/>
              <a:defRPr sz="247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6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099213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8"/>
            <a:ext cx="11887199" cy="302397"/>
          </a:xfrm>
          <a:prstGeom prst="rect">
            <a:avLst/>
          </a:prstGeom>
          <a:noFill/>
          <a:ln w="12700">
            <a:noFill/>
            <a:miter lim="800000"/>
            <a:headEnd type="none" w="sm" len="sm"/>
            <a:tailEnd type="none" w="sm" len="sm"/>
          </a:ln>
          <a:effectLst/>
        </p:spPr>
        <p:txBody>
          <a:bodyPr vert="horz" wrap="square" lIns="137140" tIns="109712" rIns="137140" bIns="109712" numCol="1" anchor="t" anchorCtr="0" compatLnSpc="1">
            <a:prstTxWarp prst="textNoShape">
              <a:avLst/>
            </a:prstTxWarp>
            <a:spAutoFit/>
          </a:bodyPr>
          <a:lstStyle/>
          <a:p>
            <a:pPr defTabSz="699086" eaLnBrk="0" hangingPunct="0"/>
            <a:r>
              <a:rPr lang="en-US" sz="525"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2"/>
            <a:ext cx="3288505" cy="704445"/>
          </a:xfrm>
          <a:prstGeom prst="rect">
            <a:avLst/>
          </a:prstGeom>
        </p:spPr>
      </p:pic>
    </p:spTree>
    <p:extLst>
      <p:ext uri="{BB962C8B-B14F-4D97-AF65-F5344CB8AC3E}">
        <p14:creationId xmlns:p14="http://schemas.microsoft.com/office/powerpoint/2010/main" val="110887136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935892"/>
          </a:xfrm>
          <a:noFill/>
        </p:spPr>
        <p:txBody>
          <a:bodyPr tIns="91440" bIns="91440" anchor="t" anchorCtr="0">
            <a:spAutoFit/>
          </a:bodyPr>
          <a:lstStyle>
            <a:lvl1pPr>
              <a:defRPr sz="5397"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28907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1583219"/>
            <a:ext cx="12436475" cy="45577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68" tIns="34968" rIns="34968" bIns="34968" numCol="1" spcCol="0" rtlCol="0" fromWordArt="0" anchor="ctr" anchorCtr="0" forceAA="0" compatLnSpc="1">
            <a:prstTxWarp prst="textNoShape">
              <a:avLst/>
            </a:prstTxWarp>
            <a:noAutofit/>
          </a:bodyPr>
          <a:lstStyle/>
          <a:p>
            <a:pPr algn="ctr" defTabSz="699086" fontAlgn="base">
              <a:spcBef>
                <a:spcPct val="0"/>
              </a:spcBef>
              <a:spcAft>
                <a:spcPct val="0"/>
              </a:spcAft>
            </a:pPr>
            <a:endParaRPr lang="en-US" sz="168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80" y="1385092"/>
            <a:ext cx="11378776" cy="2920068"/>
          </a:xfrm>
          <a:prstGeom prst="rect">
            <a:avLst/>
          </a:prstGeom>
        </p:spPr>
        <p:txBody>
          <a:bodyPr>
            <a:normAutofit/>
          </a:bodyPr>
          <a:lstStyle>
            <a:lvl1pPr marL="0" indent="0">
              <a:lnSpc>
                <a:spcPct val="90000"/>
              </a:lnSpc>
              <a:buNone/>
              <a:defRPr sz="4895">
                <a:gradFill>
                  <a:gsLst>
                    <a:gs pos="100000">
                      <a:schemeClr val="bg1"/>
                    </a:gs>
                    <a:gs pos="0">
                      <a:schemeClr val="bg1"/>
                    </a:gs>
                  </a:gsLst>
                  <a:lin ang="5400000" scaled="0"/>
                </a:gradFill>
                <a:latin typeface="+mj-lt"/>
              </a:defRPr>
            </a:lvl1pPr>
            <a:lvl2pPr>
              <a:defRPr sz="4895">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80" y="6526956"/>
            <a:ext cx="572078" cy="223826"/>
          </a:xfrm>
          <a:prstGeom prst="rect">
            <a:avLst/>
          </a:prstGeom>
        </p:spPr>
        <p:txBody>
          <a:bodyPr lIns="121899" tIns="60949" rIns="121899" bIns="60949" anchor="ctr"/>
          <a:lstStyle>
            <a:lvl1pPr algn="l">
              <a:defRPr sz="1224">
                <a:gradFill>
                  <a:gsLst>
                    <a:gs pos="100000">
                      <a:schemeClr val="bg2"/>
                    </a:gs>
                    <a:gs pos="0">
                      <a:schemeClr val="bg2"/>
                    </a:gs>
                  </a:gsLst>
                  <a:lin ang="5400000" scaled="0"/>
                </a:gradFill>
              </a:defRPr>
            </a:lvl1pPr>
          </a:lstStyle>
          <a:p>
            <a:pPr defTabSz="699288"/>
            <a:fld id="{727B4C2D-45E2-4621-8491-2995EB46A674}" type="slidenum">
              <a:rPr lang="en-US" smtClean="0">
                <a:gradFill>
                  <a:gsLst>
                    <a:gs pos="100000">
                      <a:srgbClr val="797A7D"/>
                    </a:gs>
                    <a:gs pos="0">
                      <a:srgbClr val="797A7D"/>
                    </a:gs>
                  </a:gsLst>
                  <a:lin ang="5400000" scaled="0"/>
                </a:gradFill>
              </a:rPr>
              <a:pPr defTabSz="699288"/>
              <a:t>‹Nº›</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80" y="4429869"/>
            <a:ext cx="11378776" cy="480118"/>
          </a:xfrm>
          <a:prstGeom prst="rect">
            <a:avLst/>
          </a:prstGeom>
        </p:spPr>
        <p:txBody>
          <a:bodyPr>
            <a:normAutofit/>
          </a:bodyPr>
          <a:lstStyle>
            <a:lvl1pPr marL="0" indent="0">
              <a:lnSpc>
                <a:spcPct val="90000"/>
              </a:lnSpc>
              <a:buNone/>
              <a:defRPr sz="2754">
                <a:gradFill>
                  <a:gsLst>
                    <a:gs pos="100000">
                      <a:schemeClr val="bg1"/>
                    </a:gs>
                    <a:gs pos="0">
                      <a:schemeClr val="bg1"/>
                    </a:gs>
                  </a:gsLst>
                  <a:lin ang="5400000" scaled="0"/>
                </a:gradFill>
                <a:latin typeface="+mj-lt"/>
              </a:defRPr>
            </a:lvl1pPr>
            <a:lvl2pPr>
              <a:defRPr sz="4895">
                <a:solidFill>
                  <a:schemeClr val="tx2"/>
                </a:solidFill>
                <a:latin typeface="+mn-lt"/>
              </a:defRPr>
            </a:lvl2pPr>
          </a:lstStyle>
          <a:p>
            <a:pPr lvl="0"/>
            <a:r>
              <a:rPr lang="en-US"/>
              <a:t>Click to edit Master text styles</a:t>
            </a:r>
          </a:p>
        </p:txBody>
      </p:sp>
      <p:grpSp>
        <p:nvGrpSpPr>
          <p:cNvPr id="13" name="Group 12"/>
          <p:cNvGrpSpPr/>
          <p:nvPr userDrawn="1"/>
        </p:nvGrpSpPr>
        <p:grpSpPr>
          <a:xfrm>
            <a:off x="10457689" y="6330695"/>
            <a:ext cx="1514188" cy="438215"/>
            <a:chOff x="10252113" y="5505451"/>
            <a:chExt cx="1484422" cy="429662"/>
          </a:xfrm>
        </p:grpSpPr>
        <p:sp>
          <p:nvSpPr>
            <p:cNvPr id="14" name="Freeform 13"/>
            <p:cNvSpPr>
              <a:spLocks/>
            </p:cNvSpPr>
            <p:nvPr/>
          </p:nvSpPr>
          <p:spPr bwMode="auto">
            <a:xfrm>
              <a:off x="10811149" y="5643209"/>
              <a:ext cx="82450" cy="155170"/>
            </a:xfrm>
            <a:custGeom>
              <a:avLst/>
              <a:gdLst>
                <a:gd name="T0" fmla="*/ 68 w 68"/>
                <a:gd name="T1" fmla="*/ 94 h 127"/>
                <a:gd name="T2" fmla="*/ 57 w 68"/>
                <a:gd name="T3" fmla="*/ 118 h 127"/>
                <a:gd name="T4" fmla="*/ 27 w 68"/>
                <a:gd name="T5" fmla="*/ 127 h 127"/>
                <a:gd name="T6" fmla="*/ 12 w 68"/>
                <a:gd name="T7" fmla="*/ 125 h 127"/>
                <a:gd name="T8" fmla="*/ 0 w 68"/>
                <a:gd name="T9" fmla="*/ 120 h 127"/>
                <a:gd name="T10" fmla="*/ 0 w 68"/>
                <a:gd name="T11" fmla="*/ 103 h 127"/>
                <a:gd name="T12" fmla="*/ 13 w 68"/>
                <a:gd name="T13" fmla="*/ 111 h 127"/>
                <a:gd name="T14" fmla="*/ 29 w 68"/>
                <a:gd name="T15" fmla="*/ 114 h 127"/>
                <a:gd name="T16" fmla="*/ 53 w 68"/>
                <a:gd name="T17" fmla="*/ 96 h 127"/>
                <a:gd name="T18" fmla="*/ 48 w 68"/>
                <a:gd name="T19" fmla="*/ 82 h 127"/>
                <a:gd name="T20" fmla="*/ 27 w 68"/>
                <a:gd name="T21" fmla="*/ 68 h 127"/>
                <a:gd name="T22" fmla="*/ 6 w 68"/>
                <a:gd name="T23" fmla="*/ 51 h 127"/>
                <a:gd name="T24" fmla="*/ 0 w 68"/>
                <a:gd name="T25" fmla="*/ 33 h 127"/>
                <a:gd name="T26" fmla="*/ 11 w 68"/>
                <a:gd name="T27" fmla="*/ 9 h 127"/>
                <a:gd name="T28" fmla="*/ 39 w 68"/>
                <a:gd name="T29" fmla="*/ 0 h 127"/>
                <a:gd name="T30" fmla="*/ 63 w 68"/>
                <a:gd name="T31" fmla="*/ 4 h 127"/>
                <a:gd name="T32" fmla="*/ 63 w 68"/>
                <a:gd name="T33" fmla="*/ 20 h 127"/>
                <a:gd name="T34" fmla="*/ 38 w 68"/>
                <a:gd name="T35" fmla="*/ 13 h 127"/>
                <a:gd name="T36" fmla="*/ 21 w 68"/>
                <a:gd name="T37" fmla="*/ 18 h 127"/>
                <a:gd name="T38" fmla="*/ 15 w 68"/>
                <a:gd name="T39" fmla="*/ 31 h 127"/>
                <a:gd name="T40" fmla="*/ 17 w 68"/>
                <a:gd name="T41" fmla="*/ 41 h 127"/>
                <a:gd name="T42" fmla="*/ 23 w 68"/>
                <a:gd name="T43" fmla="*/ 48 h 127"/>
                <a:gd name="T44" fmla="*/ 39 w 68"/>
                <a:gd name="T45" fmla="*/ 58 h 127"/>
                <a:gd name="T46" fmla="*/ 62 w 68"/>
                <a:gd name="T47" fmla="*/ 75 h 127"/>
                <a:gd name="T48" fmla="*/ 68 w 68"/>
                <a:gd name="T49"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127">
                  <a:moveTo>
                    <a:pt x="68" y="94"/>
                  </a:moveTo>
                  <a:cubicBezTo>
                    <a:pt x="68" y="104"/>
                    <a:pt x="65" y="112"/>
                    <a:pt x="57" y="118"/>
                  </a:cubicBezTo>
                  <a:cubicBezTo>
                    <a:pt x="50" y="124"/>
                    <a:pt x="40" y="127"/>
                    <a:pt x="27" y="127"/>
                  </a:cubicBezTo>
                  <a:cubicBezTo>
                    <a:pt x="23" y="127"/>
                    <a:pt x="18" y="126"/>
                    <a:pt x="12" y="125"/>
                  </a:cubicBezTo>
                  <a:cubicBezTo>
                    <a:pt x="6" y="123"/>
                    <a:pt x="2" y="122"/>
                    <a:pt x="0" y="120"/>
                  </a:cubicBezTo>
                  <a:cubicBezTo>
                    <a:pt x="0" y="103"/>
                    <a:pt x="0" y="103"/>
                    <a:pt x="0" y="103"/>
                  </a:cubicBezTo>
                  <a:cubicBezTo>
                    <a:pt x="3" y="106"/>
                    <a:pt x="8" y="109"/>
                    <a:pt x="13" y="111"/>
                  </a:cubicBezTo>
                  <a:cubicBezTo>
                    <a:pt x="19" y="113"/>
                    <a:pt x="24" y="114"/>
                    <a:pt x="29" y="114"/>
                  </a:cubicBezTo>
                  <a:cubicBezTo>
                    <a:pt x="45" y="114"/>
                    <a:pt x="53" y="108"/>
                    <a:pt x="53" y="96"/>
                  </a:cubicBezTo>
                  <a:cubicBezTo>
                    <a:pt x="53" y="90"/>
                    <a:pt x="51" y="86"/>
                    <a:pt x="48" y="82"/>
                  </a:cubicBezTo>
                  <a:cubicBezTo>
                    <a:pt x="45" y="79"/>
                    <a:pt x="38" y="74"/>
                    <a:pt x="27" y="68"/>
                  </a:cubicBezTo>
                  <a:cubicBezTo>
                    <a:pt x="17" y="62"/>
                    <a:pt x="10" y="57"/>
                    <a:pt x="6" y="51"/>
                  </a:cubicBezTo>
                  <a:cubicBezTo>
                    <a:pt x="2" y="46"/>
                    <a:pt x="0" y="40"/>
                    <a:pt x="0" y="33"/>
                  </a:cubicBezTo>
                  <a:cubicBezTo>
                    <a:pt x="0" y="23"/>
                    <a:pt x="3" y="15"/>
                    <a:pt x="11" y="9"/>
                  </a:cubicBezTo>
                  <a:cubicBezTo>
                    <a:pt x="18" y="3"/>
                    <a:pt x="27" y="0"/>
                    <a:pt x="39" y="0"/>
                  </a:cubicBezTo>
                  <a:cubicBezTo>
                    <a:pt x="50" y="0"/>
                    <a:pt x="58" y="1"/>
                    <a:pt x="63" y="4"/>
                  </a:cubicBezTo>
                  <a:cubicBezTo>
                    <a:pt x="63" y="20"/>
                    <a:pt x="63" y="20"/>
                    <a:pt x="63" y="20"/>
                  </a:cubicBezTo>
                  <a:cubicBezTo>
                    <a:pt x="57" y="15"/>
                    <a:pt x="48" y="13"/>
                    <a:pt x="38" y="13"/>
                  </a:cubicBezTo>
                  <a:cubicBezTo>
                    <a:pt x="31" y="13"/>
                    <a:pt x="26" y="14"/>
                    <a:pt x="21" y="18"/>
                  </a:cubicBezTo>
                  <a:cubicBezTo>
                    <a:pt x="17" y="21"/>
                    <a:pt x="15" y="26"/>
                    <a:pt x="15" y="31"/>
                  </a:cubicBezTo>
                  <a:cubicBezTo>
                    <a:pt x="15" y="35"/>
                    <a:pt x="16" y="39"/>
                    <a:pt x="17" y="41"/>
                  </a:cubicBezTo>
                  <a:cubicBezTo>
                    <a:pt x="18" y="44"/>
                    <a:pt x="20" y="46"/>
                    <a:pt x="23" y="48"/>
                  </a:cubicBezTo>
                  <a:cubicBezTo>
                    <a:pt x="26" y="51"/>
                    <a:pt x="32" y="54"/>
                    <a:pt x="39" y="58"/>
                  </a:cubicBezTo>
                  <a:cubicBezTo>
                    <a:pt x="50" y="64"/>
                    <a:pt x="57" y="70"/>
                    <a:pt x="62" y="75"/>
                  </a:cubicBezTo>
                  <a:cubicBezTo>
                    <a:pt x="66" y="81"/>
                    <a:pt x="68" y="87"/>
                    <a:pt x="68" y="9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77"/>
            </a:p>
          </p:txBody>
        </p:sp>
        <p:sp>
          <p:nvSpPr>
            <p:cNvPr id="15" name="Freeform 14"/>
            <p:cNvSpPr>
              <a:spLocks noEditPoints="1"/>
            </p:cNvSpPr>
            <p:nvPr/>
          </p:nvSpPr>
          <p:spPr bwMode="auto">
            <a:xfrm>
              <a:off x="11190624" y="5685715"/>
              <a:ext cx="92180" cy="112665"/>
            </a:xfrm>
            <a:custGeom>
              <a:avLst/>
              <a:gdLst>
                <a:gd name="T0" fmla="*/ 76 w 76"/>
                <a:gd name="T1" fmla="*/ 49 h 92"/>
                <a:gd name="T2" fmla="*/ 14 w 76"/>
                <a:gd name="T3" fmla="*/ 49 h 92"/>
                <a:gd name="T4" fmla="*/ 22 w 76"/>
                <a:gd name="T5" fmla="*/ 72 h 92"/>
                <a:gd name="T6" fmla="*/ 43 w 76"/>
                <a:gd name="T7" fmla="*/ 80 h 92"/>
                <a:gd name="T8" fmla="*/ 70 w 76"/>
                <a:gd name="T9" fmla="*/ 70 h 92"/>
                <a:gd name="T10" fmla="*/ 70 w 76"/>
                <a:gd name="T11" fmla="*/ 84 h 92"/>
                <a:gd name="T12" fmla="*/ 40 w 76"/>
                <a:gd name="T13" fmla="*/ 92 h 92"/>
                <a:gd name="T14" fmla="*/ 10 w 76"/>
                <a:gd name="T15" fmla="*/ 80 h 92"/>
                <a:gd name="T16" fmla="*/ 0 w 76"/>
                <a:gd name="T17" fmla="*/ 46 h 92"/>
                <a:gd name="T18" fmla="*/ 5 w 76"/>
                <a:gd name="T19" fmla="*/ 22 h 92"/>
                <a:gd name="T20" fmla="*/ 20 w 76"/>
                <a:gd name="T21" fmla="*/ 6 h 92"/>
                <a:gd name="T22" fmla="*/ 40 w 76"/>
                <a:gd name="T23" fmla="*/ 0 h 92"/>
                <a:gd name="T24" fmla="*/ 67 w 76"/>
                <a:gd name="T25" fmla="*/ 11 h 92"/>
                <a:gd name="T26" fmla="*/ 76 w 76"/>
                <a:gd name="T27" fmla="*/ 42 h 92"/>
                <a:gd name="T28" fmla="*/ 76 w 76"/>
                <a:gd name="T29" fmla="*/ 49 h 92"/>
                <a:gd name="T30" fmla="*/ 62 w 76"/>
                <a:gd name="T31" fmla="*/ 38 h 92"/>
                <a:gd name="T32" fmla="*/ 56 w 76"/>
                <a:gd name="T33" fmla="*/ 19 h 92"/>
                <a:gd name="T34" fmla="*/ 40 w 76"/>
                <a:gd name="T35" fmla="*/ 12 h 92"/>
                <a:gd name="T36" fmla="*/ 23 w 76"/>
                <a:gd name="T37" fmla="*/ 19 h 92"/>
                <a:gd name="T38" fmla="*/ 14 w 76"/>
                <a:gd name="T39" fmla="*/ 38 h 92"/>
                <a:gd name="T40" fmla="*/ 62 w 76"/>
                <a:gd name="T41"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92">
                  <a:moveTo>
                    <a:pt x="76" y="49"/>
                  </a:moveTo>
                  <a:cubicBezTo>
                    <a:pt x="14" y="49"/>
                    <a:pt x="14" y="49"/>
                    <a:pt x="14" y="49"/>
                  </a:cubicBezTo>
                  <a:cubicBezTo>
                    <a:pt x="15" y="59"/>
                    <a:pt x="17" y="67"/>
                    <a:pt x="22" y="72"/>
                  </a:cubicBezTo>
                  <a:cubicBezTo>
                    <a:pt x="27" y="77"/>
                    <a:pt x="34" y="80"/>
                    <a:pt x="43" y="80"/>
                  </a:cubicBezTo>
                  <a:cubicBezTo>
                    <a:pt x="53" y="80"/>
                    <a:pt x="62" y="77"/>
                    <a:pt x="70" y="70"/>
                  </a:cubicBezTo>
                  <a:cubicBezTo>
                    <a:pt x="70" y="84"/>
                    <a:pt x="70" y="84"/>
                    <a:pt x="70" y="84"/>
                  </a:cubicBezTo>
                  <a:cubicBezTo>
                    <a:pt x="63" y="89"/>
                    <a:pt x="52" y="92"/>
                    <a:pt x="40" y="92"/>
                  </a:cubicBezTo>
                  <a:cubicBezTo>
                    <a:pt x="27" y="92"/>
                    <a:pt x="17" y="88"/>
                    <a:pt x="10" y="80"/>
                  </a:cubicBezTo>
                  <a:cubicBezTo>
                    <a:pt x="3" y="72"/>
                    <a:pt x="0" y="61"/>
                    <a:pt x="0" y="46"/>
                  </a:cubicBezTo>
                  <a:cubicBezTo>
                    <a:pt x="0" y="38"/>
                    <a:pt x="1" y="30"/>
                    <a:pt x="5" y="22"/>
                  </a:cubicBezTo>
                  <a:cubicBezTo>
                    <a:pt x="8" y="15"/>
                    <a:pt x="13" y="10"/>
                    <a:pt x="20" y="6"/>
                  </a:cubicBezTo>
                  <a:cubicBezTo>
                    <a:pt x="26" y="2"/>
                    <a:pt x="33" y="0"/>
                    <a:pt x="40" y="0"/>
                  </a:cubicBezTo>
                  <a:cubicBezTo>
                    <a:pt x="52" y="0"/>
                    <a:pt x="60" y="3"/>
                    <a:pt x="67" y="11"/>
                  </a:cubicBezTo>
                  <a:cubicBezTo>
                    <a:pt x="73" y="18"/>
                    <a:pt x="76" y="29"/>
                    <a:pt x="76" y="42"/>
                  </a:cubicBezTo>
                  <a:lnTo>
                    <a:pt x="76" y="49"/>
                  </a:lnTo>
                  <a:close/>
                  <a:moveTo>
                    <a:pt x="62" y="38"/>
                  </a:moveTo>
                  <a:cubicBezTo>
                    <a:pt x="62" y="29"/>
                    <a:pt x="60" y="23"/>
                    <a:pt x="56" y="19"/>
                  </a:cubicBezTo>
                  <a:cubicBezTo>
                    <a:pt x="52" y="14"/>
                    <a:pt x="47" y="12"/>
                    <a:pt x="40" y="12"/>
                  </a:cubicBezTo>
                  <a:cubicBezTo>
                    <a:pt x="33" y="12"/>
                    <a:pt x="28" y="14"/>
                    <a:pt x="23" y="19"/>
                  </a:cubicBezTo>
                  <a:cubicBezTo>
                    <a:pt x="19" y="24"/>
                    <a:pt x="16" y="30"/>
                    <a:pt x="14" y="38"/>
                  </a:cubicBezTo>
                  <a:lnTo>
                    <a:pt x="62" y="3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77"/>
            </a:p>
          </p:txBody>
        </p:sp>
        <p:sp>
          <p:nvSpPr>
            <p:cNvPr id="16" name="Freeform 11"/>
            <p:cNvSpPr>
              <a:spLocks noEditPoints="1"/>
            </p:cNvSpPr>
            <p:nvPr/>
          </p:nvSpPr>
          <p:spPr bwMode="auto">
            <a:xfrm>
              <a:off x="11400590" y="5685715"/>
              <a:ext cx="104471" cy="112665"/>
            </a:xfrm>
            <a:custGeom>
              <a:avLst/>
              <a:gdLst>
                <a:gd name="T0" fmla="*/ 86 w 86"/>
                <a:gd name="T1" fmla="*/ 46 h 92"/>
                <a:gd name="T2" fmla="*/ 75 w 86"/>
                <a:gd name="T3" fmla="*/ 79 h 92"/>
                <a:gd name="T4" fmla="*/ 43 w 86"/>
                <a:gd name="T5" fmla="*/ 92 h 92"/>
                <a:gd name="T6" fmla="*/ 12 w 86"/>
                <a:gd name="T7" fmla="*/ 80 h 92"/>
                <a:gd name="T8" fmla="*/ 0 w 86"/>
                <a:gd name="T9" fmla="*/ 47 h 92"/>
                <a:gd name="T10" fmla="*/ 12 w 86"/>
                <a:gd name="T11" fmla="*/ 12 h 92"/>
                <a:gd name="T12" fmla="*/ 45 w 86"/>
                <a:gd name="T13" fmla="*/ 0 h 92"/>
                <a:gd name="T14" fmla="*/ 75 w 86"/>
                <a:gd name="T15" fmla="*/ 12 h 92"/>
                <a:gd name="T16" fmla="*/ 86 w 86"/>
                <a:gd name="T17" fmla="*/ 46 h 92"/>
                <a:gd name="T18" fmla="*/ 72 w 86"/>
                <a:gd name="T19" fmla="*/ 46 h 92"/>
                <a:gd name="T20" fmla="*/ 65 w 86"/>
                <a:gd name="T21" fmla="*/ 21 h 92"/>
                <a:gd name="T22" fmla="*/ 44 w 86"/>
                <a:gd name="T23" fmla="*/ 12 h 92"/>
                <a:gd name="T24" fmla="*/ 22 w 86"/>
                <a:gd name="T25" fmla="*/ 21 h 92"/>
                <a:gd name="T26" fmla="*/ 14 w 86"/>
                <a:gd name="T27" fmla="*/ 46 h 92"/>
                <a:gd name="T28" fmla="*/ 22 w 86"/>
                <a:gd name="T29" fmla="*/ 71 h 92"/>
                <a:gd name="T30" fmla="*/ 44 w 86"/>
                <a:gd name="T31" fmla="*/ 80 h 92"/>
                <a:gd name="T32" fmla="*/ 65 w 86"/>
                <a:gd name="T33" fmla="*/ 71 h 92"/>
                <a:gd name="T34" fmla="*/ 72 w 86"/>
                <a:gd name="T3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92">
                  <a:moveTo>
                    <a:pt x="86" y="46"/>
                  </a:moveTo>
                  <a:cubicBezTo>
                    <a:pt x="86" y="60"/>
                    <a:pt x="83" y="71"/>
                    <a:pt x="75" y="79"/>
                  </a:cubicBezTo>
                  <a:cubicBezTo>
                    <a:pt x="67" y="88"/>
                    <a:pt x="56" y="92"/>
                    <a:pt x="43" y="92"/>
                  </a:cubicBezTo>
                  <a:cubicBezTo>
                    <a:pt x="30" y="92"/>
                    <a:pt x="19" y="88"/>
                    <a:pt x="12" y="80"/>
                  </a:cubicBezTo>
                  <a:cubicBezTo>
                    <a:pt x="4" y="71"/>
                    <a:pt x="0" y="60"/>
                    <a:pt x="0" y="47"/>
                  </a:cubicBezTo>
                  <a:cubicBezTo>
                    <a:pt x="0" y="32"/>
                    <a:pt x="4" y="21"/>
                    <a:pt x="12" y="12"/>
                  </a:cubicBezTo>
                  <a:cubicBezTo>
                    <a:pt x="20" y="4"/>
                    <a:pt x="31" y="0"/>
                    <a:pt x="45" y="0"/>
                  </a:cubicBezTo>
                  <a:cubicBezTo>
                    <a:pt x="58" y="0"/>
                    <a:pt x="68" y="4"/>
                    <a:pt x="75" y="12"/>
                  </a:cubicBezTo>
                  <a:cubicBezTo>
                    <a:pt x="83" y="20"/>
                    <a:pt x="86" y="31"/>
                    <a:pt x="86" y="46"/>
                  </a:cubicBezTo>
                  <a:close/>
                  <a:moveTo>
                    <a:pt x="72" y="46"/>
                  </a:moveTo>
                  <a:cubicBezTo>
                    <a:pt x="72" y="35"/>
                    <a:pt x="70" y="27"/>
                    <a:pt x="65" y="21"/>
                  </a:cubicBezTo>
                  <a:cubicBezTo>
                    <a:pt x="60" y="15"/>
                    <a:pt x="53" y="12"/>
                    <a:pt x="44" y="12"/>
                  </a:cubicBezTo>
                  <a:cubicBezTo>
                    <a:pt x="35" y="12"/>
                    <a:pt x="27" y="15"/>
                    <a:pt x="22" y="21"/>
                  </a:cubicBezTo>
                  <a:cubicBezTo>
                    <a:pt x="17" y="27"/>
                    <a:pt x="14" y="35"/>
                    <a:pt x="14" y="46"/>
                  </a:cubicBezTo>
                  <a:cubicBezTo>
                    <a:pt x="14" y="57"/>
                    <a:pt x="17" y="65"/>
                    <a:pt x="22" y="71"/>
                  </a:cubicBezTo>
                  <a:cubicBezTo>
                    <a:pt x="28" y="77"/>
                    <a:pt x="35" y="80"/>
                    <a:pt x="44" y="80"/>
                  </a:cubicBezTo>
                  <a:cubicBezTo>
                    <a:pt x="53" y="80"/>
                    <a:pt x="60" y="77"/>
                    <a:pt x="65" y="71"/>
                  </a:cubicBezTo>
                  <a:cubicBezTo>
                    <a:pt x="70" y="65"/>
                    <a:pt x="72" y="57"/>
                    <a:pt x="72" y="4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77"/>
            </a:p>
          </p:txBody>
        </p:sp>
        <p:sp>
          <p:nvSpPr>
            <p:cNvPr id="17" name="Freeform 12"/>
            <p:cNvSpPr>
              <a:spLocks noEditPoints="1"/>
            </p:cNvSpPr>
            <p:nvPr/>
          </p:nvSpPr>
          <p:spPr bwMode="auto">
            <a:xfrm>
              <a:off x="11524008" y="5638088"/>
              <a:ext cx="22021" cy="157730"/>
            </a:xfrm>
            <a:custGeom>
              <a:avLst/>
              <a:gdLst>
                <a:gd name="T0" fmla="*/ 18 w 18"/>
                <a:gd name="T1" fmla="*/ 9 h 129"/>
                <a:gd name="T2" fmla="*/ 15 w 18"/>
                <a:gd name="T3" fmla="*/ 16 h 129"/>
                <a:gd name="T4" fmla="*/ 9 w 18"/>
                <a:gd name="T5" fmla="*/ 19 h 129"/>
                <a:gd name="T6" fmla="*/ 2 w 18"/>
                <a:gd name="T7" fmla="*/ 16 h 129"/>
                <a:gd name="T8" fmla="*/ 0 w 18"/>
                <a:gd name="T9" fmla="*/ 9 h 129"/>
                <a:gd name="T10" fmla="*/ 2 w 18"/>
                <a:gd name="T11" fmla="*/ 3 h 129"/>
                <a:gd name="T12" fmla="*/ 9 w 18"/>
                <a:gd name="T13" fmla="*/ 0 h 129"/>
                <a:gd name="T14" fmla="*/ 15 w 18"/>
                <a:gd name="T15" fmla="*/ 3 h 129"/>
                <a:gd name="T16" fmla="*/ 18 w 18"/>
                <a:gd name="T17" fmla="*/ 9 h 129"/>
                <a:gd name="T18" fmla="*/ 16 w 18"/>
                <a:gd name="T19" fmla="*/ 129 h 129"/>
                <a:gd name="T20" fmla="*/ 2 w 18"/>
                <a:gd name="T21" fmla="*/ 129 h 129"/>
                <a:gd name="T22" fmla="*/ 2 w 18"/>
                <a:gd name="T23" fmla="*/ 41 h 129"/>
                <a:gd name="T24" fmla="*/ 16 w 18"/>
                <a:gd name="T25" fmla="*/ 41 h 129"/>
                <a:gd name="T26" fmla="*/ 16 w 18"/>
                <a:gd name="T2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29">
                  <a:moveTo>
                    <a:pt x="18" y="9"/>
                  </a:moveTo>
                  <a:cubicBezTo>
                    <a:pt x="18" y="12"/>
                    <a:pt x="17" y="14"/>
                    <a:pt x="15" y="16"/>
                  </a:cubicBezTo>
                  <a:cubicBezTo>
                    <a:pt x="13" y="18"/>
                    <a:pt x="11" y="19"/>
                    <a:pt x="9" y="19"/>
                  </a:cubicBezTo>
                  <a:cubicBezTo>
                    <a:pt x="6" y="19"/>
                    <a:pt x="4" y="18"/>
                    <a:pt x="2" y="16"/>
                  </a:cubicBezTo>
                  <a:cubicBezTo>
                    <a:pt x="0" y="14"/>
                    <a:pt x="0" y="12"/>
                    <a:pt x="0" y="9"/>
                  </a:cubicBezTo>
                  <a:cubicBezTo>
                    <a:pt x="0" y="7"/>
                    <a:pt x="0" y="5"/>
                    <a:pt x="2" y="3"/>
                  </a:cubicBezTo>
                  <a:cubicBezTo>
                    <a:pt x="4" y="1"/>
                    <a:pt x="6" y="0"/>
                    <a:pt x="9" y="0"/>
                  </a:cubicBezTo>
                  <a:cubicBezTo>
                    <a:pt x="11" y="0"/>
                    <a:pt x="14" y="1"/>
                    <a:pt x="15" y="3"/>
                  </a:cubicBezTo>
                  <a:cubicBezTo>
                    <a:pt x="17" y="5"/>
                    <a:pt x="18" y="7"/>
                    <a:pt x="18" y="9"/>
                  </a:cubicBezTo>
                  <a:close/>
                  <a:moveTo>
                    <a:pt x="16" y="129"/>
                  </a:moveTo>
                  <a:cubicBezTo>
                    <a:pt x="2" y="129"/>
                    <a:pt x="2" y="129"/>
                    <a:pt x="2" y="129"/>
                  </a:cubicBezTo>
                  <a:cubicBezTo>
                    <a:pt x="2" y="41"/>
                    <a:pt x="2" y="41"/>
                    <a:pt x="2" y="41"/>
                  </a:cubicBezTo>
                  <a:cubicBezTo>
                    <a:pt x="16" y="41"/>
                    <a:pt x="16" y="41"/>
                    <a:pt x="16" y="41"/>
                  </a:cubicBezTo>
                  <a:lnTo>
                    <a:pt x="16" y="1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77"/>
            </a:p>
          </p:txBody>
        </p:sp>
        <p:sp>
          <p:nvSpPr>
            <p:cNvPr id="18" name="Freeform 13"/>
            <p:cNvSpPr>
              <a:spLocks/>
            </p:cNvSpPr>
            <p:nvPr/>
          </p:nvSpPr>
          <p:spPr bwMode="auto">
            <a:xfrm>
              <a:off x="11571635" y="5685715"/>
              <a:ext cx="88596" cy="110104"/>
            </a:xfrm>
            <a:custGeom>
              <a:avLst/>
              <a:gdLst>
                <a:gd name="T0" fmla="*/ 73 w 73"/>
                <a:gd name="T1" fmla="*/ 90 h 90"/>
                <a:gd name="T2" fmla="*/ 59 w 73"/>
                <a:gd name="T3" fmla="*/ 90 h 90"/>
                <a:gd name="T4" fmla="*/ 59 w 73"/>
                <a:gd name="T5" fmla="*/ 40 h 90"/>
                <a:gd name="T6" fmla="*/ 39 w 73"/>
                <a:gd name="T7" fmla="*/ 12 h 90"/>
                <a:gd name="T8" fmla="*/ 22 w 73"/>
                <a:gd name="T9" fmla="*/ 20 h 90"/>
                <a:gd name="T10" fmla="*/ 15 w 73"/>
                <a:gd name="T11" fmla="*/ 40 h 90"/>
                <a:gd name="T12" fmla="*/ 15 w 73"/>
                <a:gd name="T13" fmla="*/ 90 h 90"/>
                <a:gd name="T14" fmla="*/ 0 w 73"/>
                <a:gd name="T15" fmla="*/ 90 h 90"/>
                <a:gd name="T16" fmla="*/ 0 w 73"/>
                <a:gd name="T17" fmla="*/ 2 h 90"/>
                <a:gd name="T18" fmla="*/ 15 w 73"/>
                <a:gd name="T19" fmla="*/ 2 h 90"/>
                <a:gd name="T20" fmla="*/ 15 w 73"/>
                <a:gd name="T21" fmla="*/ 17 h 90"/>
                <a:gd name="T22" fmla="*/ 15 w 73"/>
                <a:gd name="T23" fmla="*/ 17 h 90"/>
                <a:gd name="T24" fmla="*/ 44 w 73"/>
                <a:gd name="T25" fmla="*/ 0 h 90"/>
                <a:gd name="T26" fmla="*/ 66 w 73"/>
                <a:gd name="T27" fmla="*/ 9 h 90"/>
                <a:gd name="T28" fmla="*/ 73 w 73"/>
                <a:gd name="T29" fmla="*/ 36 h 90"/>
                <a:gd name="T30" fmla="*/ 73 w 73"/>
                <a:gd name="T3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90">
                  <a:moveTo>
                    <a:pt x="73" y="90"/>
                  </a:moveTo>
                  <a:cubicBezTo>
                    <a:pt x="59" y="90"/>
                    <a:pt x="59" y="90"/>
                    <a:pt x="59" y="90"/>
                  </a:cubicBezTo>
                  <a:cubicBezTo>
                    <a:pt x="59" y="40"/>
                    <a:pt x="59" y="40"/>
                    <a:pt x="59" y="40"/>
                  </a:cubicBezTo>
                  <a:cubicBezTo>
                    <a:pt x="59" y="21"/>
                    <a:pt x="53" y="12"/>
                    <a:pt x="39" y="12"/>
                  </a:cubicBezTo>
                  <a:cubicBezTo>
                    <a:pt x="32" y="12"/>
                    <a:pt x="26" y="14"/>
                    <a:pt x="22" y="20"/>
                  </a:cubicBezTo>
                  <a:cubicBezTo>
                    <a:pt x="17" y="25"/>
                    <a:pt x="15" y="32"/>
                    <a:pt x="15" y="40"/>
                  </a:cubicBezTo>
                  <a:cubicBezTo>
                    <a:pt x="15" y="90"/>
                    <a:pt x="15" y="90"/>
                    <a:pt x="15" y="90"/>
                  </a:cubicBezTo>
                  <a:cubicBezTo>
                    <a:pt x="0" y="90"/>
                    <a:pt x="0" y="90"/>
                    <a:pt x="0" y="90"/>
                  </a:cubicBezTo>
                  <a:cubicBezTo>
                    <a:pt x="0" y="2"/>
                    <a:pt x="0" y="2"/>
                    <a:pt x="0" y="2"/>
                  </a:cubicBezTo>
                  <a:cubicBezTo>
                    <a:pt x="15" y="2"/>
                    <a:pt x="15" y="2"/>
                    <a:pt x="15" y="2"/>
                  </a:cubicBezTo>
                  <a:cubicBezTo>
                    <a:pt x="15" y="17"/>
                    <a:pt x="15" y="17"/>
                    <a:pt x="15" y="17"/>
                  </a:cubicBezTo>
                  <a:cubicBezTo>
                    <a:pt x="15" y="17"/>
                    <a:pt x="15" y="17"/>
                    <a:pt x="15" y="17"/>
                  </a:cubicBezTo>
                  <a:cubicBezTo>
                    <a:pt x="21" y="5"/>
                    <a:pt x="31" y="0"/>
                    <a:pt x="44" y="0"/>
                  </a:cubicBezTo>
                  <a:cubicBezTo>
                    <a:pt x="53" y="0"/>
                    <a:pt x="61" y="3"/>
                    <a:pt x="66" y="9"/>
                  </a:cubicBezTo>
                  <a:cubicBezTo>
                    <a:pt x="71" y="16"/>
                    <a:pt x="73" y="24"/>
                    <a:pt x="73" y="36"/>
                  </a:cubicBezTo>
                  <a:lnTo>
                    <a:pt x="73" y="9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77"/>
            </a:p>
          </p:txBody>
        </p:sp>
        <p:sp>
          <p:nvSpPr>
            <p:cNvPr id="19" name="Freeform 14"/>
            <p:cNvSpPr>
              <a:spLocks/>
            </p:cNvSpPr>
            <p:nvPr/>
          </p:nvSpPr>
          <p:spPr bwMode="auto">
            <a:xfrm>
              <a:off x="11674569" y="5656524"/>
              <a:ext cx="61966" cy="141855"/>
            </a:xfrm>
            <a:custGeom>
              <a:avLst/>
              <a:gdLst>
                <a:gd name="T0" fmla="*/ 51 w 51"/>
                <a:gd name="T1" fmla="*/ 113 h 116"/>
                <a:gd name="T2" fmla="*/ 38 w 51"/>
                <a:gd name="T3" fmla="*/ 116 h 116"/>
                <a:gd name="T4" fmla="*/ 15 w 51"/>
                <a:gd name="T5" fmla="*/ 90 h 116"/>
                <a:gd name="T6" fmla="*/ 15 w 51"/>
                <a:gd name="T7" fmla="*/ 38 h 116"/>
                <a:gd name="T8" fmla="*/ 0 w 51"/>
                <a:gd name="T9" fmla="*/ 38 h 116"/>
                <a:gd name="T10" fmla="*/ 0 w 51"/>
                <a:gd name="T11" fmla="*/ 26 h 116"/>
                <a:gd name="T12" fmla="*/ 15 w 51"/>
                <a:gd name="T13" fmla="*/ 26 h 116"/>
                <a:gd name="T14" fmla="*/ 15 w 51"/>
                <a:gd name="T15" fmla="*/ 4 h 116"/>
                <a:gd name="T16" fmla="*/ 29 w 51"/>
                <a:gd name="T17" fmla="*/ 0 h 116"/>
                <a:gd name="T18" fmla="*/ 29 w 51"/>
                <a:gd name="T19" fmla="*/ 26 h 116"/>
                <a:gd name="T20" fmla="*/ 51 w 51"/>
                <a:gd name="T21" fmla="*/ 26 h 116"/>
                <a:gd name="T22" fmla="*/ 51 w 51"/>
                <a:gd name="T23" fmla="*/ 38 h 116"/>
                <a:gd name="T24" fmla="*/ 29 w 51"/>
                <a:gd name="T25" fmla="*/ 38 h 116"/>
                <a:gd name="T26" fmla="*/ 29 w 51"/>
                <a:gd name="T27" fmla="*/ 88 h 116"/>
                <a:gd name="T28" fmla="*/ 32 w 51"/>
                <a:gd name="T29" fmla="*/ 100 h 116"/>
                <a:gd name="T30" fmla="*/ 42 w 51"/>
                <a:gd name="T31" fmla="*/ 104 h 116"/>
                <a:gd name="T32" fmla="*/ 51 w 51"/>
                <a:gd name="T33" fmla="*/ 101 h 116"/>
                <a:gd name="T34" fmla="*/ 51 w 51"/>
                <a:gd name="T35" fmla="*/ 11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116">
                  <a:moveTo>
                    <a:pt x="51" y="113"/>
                  </a:moveTo>
                  <a:cubicBezTo>
                    <a:pt x="48" y="115"/>
                    <a:pt x="43" y="116"/>
                    <a:pt x="38" y="116"/>
                  </a:cubicBezTo>
                  <a:cubicBezTo>
                    <a:pt x="23" y="116"/>
                    <a:pt x="15" y="107"/>
                    <a:pt x="15" y="90"/>
                  </a:cubicBezTo>
                  <a:cubicBezTo>
                    <a:pt x="15" y="38"/>
                    <a:pt x="15" y="38"/>
                    <a:pt x="15" y="38"/>
                  </a:cubicBezTo>
                  <a:cubicBezTo>
                    <a:pt x="0" y="38"/>
                    <a:pt x="0" y="38"/>
                    <a:pt x="0" y="38"/>
                  </a:cubicBezTo>
                  <a:cubicBezTo>
                    <a:pt x="0" y="26"/>
                    <a:pt x="0" y="26"/>
                    <a:pt x="0" y="26"/>
                  </a:cubicBezTo>
                  <a:cubicBezTo>
                    <a:pt x="15" y="26"/>
                    <a:pt x="15" y="26"/>
                    <a:pt x="15" y="26"/>
                  </a:cubicBezTo>
                  <a:cubicBezTo>
                    <a:pt x="15" y="4"/>
                    <a:pt x="15" y="4"/>
                    <a:pt x="15" y="4"/>
                  </a:cubicBezTo>
                  <a:cubicBezTo>
                    <a:pt x="29" y="0"/>
                    <a:pt x="29" y="0"/>
                    <a:pt x="29" y="0"/>
                  </a:cubicBezTo>
                  <a:cubicBezTo>
                    <a:pt x="29" y="26"/>
                    <a:pt x="29" y="26"/>
                    <a:pt x="29" y="26"/>
                  </a:cubicBezTo>
                  <a:cubicBezTo>
                    <a:pt x="51" y="26"/>
                    <a:pt x="51" y="26"/>
                    <a:pt x="51" y="26"/>
                  </a:cubicBezTo>
                  <a:cubicBezTo>
                    <a:pt x="51" y="38"/>
                    <a:pt x="51" y="38"/>
                    <a:pt x="51" y="38"/>
                  </a:cubicBezTo>
                  <a:cubicBezTo>
                    <a:pt x="29" y="38"/>
                    <a:pt x="29" y="38"/>
                    <a:pt x="29" y="38"/>
                  </a:cubicBezTo>
                  <a:cubicBezTo>
                    <a:pt x="29" y="88"/>
                    <a:pt x="29" y="88"/>
                    <a:pt x="29" y="88"/>
                  </a:cubicBezTo>
                  <a:cubicBezTo>
                    <a:pt x="29" y="93"/>
                    <a:pt x="30" y="98"/>
                    <a:pt x="32" y="100"/>
                  </a:cubicBezTo>
                  <a:cubicBezTo>
                    <a:pt x="34" y="103"/>
                    <a:pt x="37" y="104"/>
                    <a:pt x="42" y="104"/>
                  </a:cubicBezTo>
                  <a:cubicBezTo>
                    <a:pt x="45" y="104"/>
                    <a:pt x="49" y="103"/>
                    <a:pt x="51" y="101"/>
                  </a:cubicBezTo>
                  <a:lnTo>
                    <a:pt x="51" y="11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77"/>
            </a:p>
          </p:txBody>
        </p:sp>
        <p:sp>
          <p:nvSpPr>
            <p:cNvPr id="20" name="Freeform 16"/>
            <p:cNvSpPr>
              <a:spLocks/>
            </p:cNvSpPr>
            <p:nvPr/>
          </p:nvSpPr>
          <p:spPr bwMode="auto">
            <a:xfrm>
              <a:off x="10915620" y="5637064"/>
              <a:ext cx="88596" cy="158755"/>
            </a:xfrm>
            <a:custGeom>
              <a:avLst/>
              <a:gdLst>
                <a:gd name="T0" fmla="*/ 73 w 73"/>
                <a:gd name="T1" fmla="*/ 130 h 130"/>
                <a:gd name="T2" fmla="*/ 59 w 73"/>
                <a:gd name="T3" fmla="*/ 130 h 130"/>
                <a:gd name="T4" fmla="*/ 59 w 73"/>
                <a:gd name="T5" fmla="*/ 79 h 130"/>
                <a:gd name="T6" fmla="*/ 39 w 73"/>
                <a:gd name="T7" fmla="*/ 52 h 130"/>
                <a:gd name="T8" fmla="*/ 21 w 73"/>
                <a:gd name="T9" fmla="*/ 60 h 130"/>
                <a:gd name="T10" fmla="*/ 14 w 73"/>
                <a:gd name="T11" fmla="*/ 80 h 130"/>
                <a:gd name="T12" fmla="*/ 14 w 73"/>
                <a:gd name="T13" fmla="*/ 130 h 130"/>
                <a:gd name="T14" fmla="*/ 0 w 73"/>
                <a:gd name="T15" fmla="*/ 130 h 130"/>
                <a:gd name="T16" fmla="*/ 0 w 73"/>
                <a:gd name="T17" fmla="*/ 0 h 130"/>
                <a:gd name="T18" fmla="*/ 14 w 73"/>
                <a:gd name="T19" fmla="*/ 0 h 130"/>
                <a:gd name="T20" fmla="*/ 14 w 73"/>
                <a:gd name="T21" fmla="*/ 57 h 130"/>
                <a:gd name="T22" fmla="*/ 15 w 73"/>
                <a:gd name="T23" fmla="*/ 57 h 130"/>
                <a:gd name="T24" fmla="*/ 44 w 73"/>
                <a:gd name="T25" fmla="*/ 40 h 130"/>
                <a:gd name="T26" fmla="*/ 73 w 73"/>
                <a:gd name="T27" fmla="*/ 76 h 130"/>
                <a:gd name="T28" fmla="*/ 73 w 73"/>
                <a:gd name="T29"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130">
                  <a:moveTo>
                    <a:pt x="73" y="130"/>
                  </a:moveTo>
                  <a:cubicBezTo>
                    <a:pt x="59" y="130"/>
                    <a:pt x="59" y="130"/>
                    <a:pt x="59" y="130"/>
                  </a:cubicBezTo>
                  <a:cubicBezTo>
                    <a:pt x="59" y="79"/>
                    <a:pt x="59" y="79"/>
                    <a:pt x="59" y="79"/>
                  </a:cubicBezTo>
                  <a:cubicBezTo>
                    <a:pt x="59" y="61"/>
                    <a:pt x="52" y="52"/>
                    <a:pt x="39" y="52"/>
                  </a:cubicBezTo>
                  <a:cubicBezTo>
                    <a:pt x="32" y="52"/>
                    <a:pt x="26" y="54"/>
                    <a:pt x="21" y="60"/>
                  </a:cubicBezTo>
                  <a:cubicBezTo>
                    <a:pt x="17" y="65"/>
                    <a:pt x="14" y="72"/>
                    <a:pt x="14" y="80"/>
                  </a:cubicBezTo>
                  <a:cubicBezTo>
                    <a:pt x="14" y="130"/>
                    <a:pt x="14" y="130"/>
                    <a:pt x="14" y="130"/>
                  </a:cubicBezTo>
                  <a:cubicBezTo>
                    <a:pt x="0" y="130"/>
                    <a:pt x="0" y="130"/>
                    <a:pt x="0" y="130"/>
                  </a:cubicBezTo>
                  <a:cubicBezTo>
                    <a:pt x="0" y="0"/>
                    <a:pt x="0" y="0"/>
                    <a:pt x="0" y="0"/>
                  </a:cubicBezTo>
                  <a:cubicBezTo>
                    <a:pt x="14" y="0"/>
                    <a:pt x="14" y="0"/>
                    <a:pt x="14" y="0"/>
                  </a:cubicBezTo>
                  <a:cubicBezTo>
                    <a:pt x="14" y="57"/>
                    <a:pt x="14" y="57"/>
                    <a:pt x="14" y="57"/>
                  </a:cubicBezTo>
                  <a:cubicBezTo>
                    <a:pt x="15" y="57"/>
                    <a:pt x="15" y="57"/>
                    <a:pt x="15" y="57"/>
                  </a:cubicBezTo>
                  <a:cubicBezTo>
                    <a:pt x="21" y="45"/>
                    <a:pt x="31" y="40"/>
                    <a:pt x="44" y="40"/>
                  </a:cubicBezTo>
                  <a:cubicBezTo>
                    <a:pt x="63" y="40"/>
                    <a:pt x="73" y="52"/>
                    <a:pt x="73" y="76"/>
                  </a:cubicBezTo>
                  <a:lnTo>
                    <a:pt x="73" y="13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77"/>
            </a:p>
          </p:txBody>
        </p:sp>
        <p:sp>
          <p:nvSpPr>
            <p:cNvPr id="21" name="Freeform 17"/>
            <p:cNvSpPr>
              <a:spLocks noEditPoints="1"/>
            </p:cNvSpPr>
            <p:nvPr/>
          </p:nvSpPr>
          <p:spPr bwMode="auto">
            <a:xfrm>
              <a:off x="11022139" y="5685715"/>
              <a:ext cx="83474" cy="112665"/>
            </a:xfrm>
            <a:custGeom>
              <a:avLst/>
              <a:gdLst>
                <a:gd name="T0" fmla="*/ 69 w 69"/>
                <a:gd name="T1" fmla="*/ 90 h 92"/>
                <a:gd name="T2" fmla="*/ 55 w 69"/>
                <a:gd name="T3" fmla="*/ 90 h 92"/>
                <a:gd name="T4" fmla="*/ 55 w 69"/>
                <a:gd name="T5" fmla="*/ 76 h 92"/>
                <a:gd name="T6" fmla="*/ 55 w 69"/>
                <a:gd name="T7" fmla="*/ 76 h 92"/>
                <a:gd name="T8" fmla="*/ 28 w 69"/>
                <a:gd name="T9" fmla="*/ 92 h 92"/>
                <a:gd name="T10" fmla="*/ 7 w 69"/>
                <a:gd name="T11" fmla="*/ 85 h 92"/>
                <a:gd name="T12" fmla="*/ 0 w 69"/>
                <a:gd name="T13" fmla="*/ 67 h 92"/>
                <a:gd name="T14" fmla="*/ 29 w 69"/>
                <a:gd name="T15" fmla="*/ 38 h 92"/>
                <a:gd name="T16" fmla="*/ 55 w 69"/>
                <a:gd name="T17" fmla="*/ 34 h 92"/>
                <a:gd name="T18" fmla="*/ 37 w 69"/>
                <a:gd name="T19" fmla="*/ 12 h 92"/>
                <a:gd name="T20" fmla="*/ 8 w 69"/>
                <a:gd name="T21" fmla="*/ 23 h 92"/>
                <a:gd name="T22" fmla="*/ 8 w 69"/>
                <a:gd name="T23" fmla="*/ 8 h 92"/>
                <a:gd name="T24" fmla="*/ 22 w 69"/>
                <a:gd name="T25" fmla="*/ 2 h 92"/>
                <a:gd name="T26" fmla="*/ 38 w 69"/>
                <a:gd name="T27" fmla="*/ 0 h 92"/>
                <a:gd name="T28" fmla="*/ 69 w 69"/>
                <a:gd name="T29" fmla="*/ 33 h 92"/>
                <a:gd name="T30" fmla="*/ 69 w 69"/>
                <a:gd name="T31" fmla="*/ 90 h 92"/>
                <a:gd name="T32" fmla="*/ 55 w 69"/>
                <a:gd name="T33" fmla="*/ 45 h 92"/>
                <a:gd name="T34" fmla="*/ 34 w 69"/>
                <a:gd name="T35" fmla="*/ 48 h 92"/>
                <a:gd name="T36" fmla="*/ 19 w 69"/>
                <a:gd name="T37" fmla="*/ 54 h 92"/>
                <a:gd name="T38" fmla="*/ 14 w 69"/>
                <a:gd name="T39" fmla="*/ 65 h 92"/>
                <a:gd name="T40" fmla="*/ 19 w 69"/>
                <a:gd name="T41" fmla="*/ 76 h 92"/>
                <a:gd name="T42" fmla="*/ 31 w 69"/>
                <a:gd name="T43" fmla="*/ 80 h 92"/>
                <a:gd name="T44" fmla="*/ 48 w 69"/>
                <a:gd name="T45" fmla="*/ 73 h 92"/>
                <a:gd name="T46" fmla="*/ 55 w 69"/>
                <a:gd name="T47" fmla="*/ 54 h 92"/>
                <a:gd name="T48" fmla="*/ 55 w 69"/>
                <a:gd name="T49" fmla="*/ 4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90"/>
                  </a:moveTo>
                  <a:cubicBezTo>
                    <a:pt x="55" y="90"/>
                    <a:pt x="55" y="90"/>
                    <a:pt x="55" y="90"/>
                  </a:cubicBezTo>
                  <a:cubicBezTo>
                    <a:pt x="55" y="76"/>
                    <a:pt x="55" y="76"/>
                    <a:pt x="55" y="76"/>
                  </a:cubicBezTo>
                  <a:cubicBezTo>
                    <a:pt x="55" y="76"/>
                    <a:pt x="55" y="76"/>
                    <a:pt x="55" y="76"/>
                  </a:cubicBezTo>
                  <a:cubicBezTo>
                    <a:pt x="49" y="87"/>
                    <a:pt x="40" y="92"/>
                    <a:pt x="28" y="92"/>
                  </a:cubicBezTo>
                  <a:cubicBezTo>
                    <a:pt x="19" y="92"/>
                    <a:pt x="13" y="90"/>
                    <a:pt x="7" y="85"/>
                  </a:cubicBezTo>
                  <a:cubicBezTo>
                    <a:pt x="2" y="81"/>
                    <a:pt x="0" y="74"/>
                    <a:pt x="0" y="67"/>
                  </a:cubicBezTo>
                  <a:cubicBezTo>
                    <a:pt x="0" y="50"/>
                    <a:pt x="10" y="41"/>
                    <a:pt x="29" y="38"/>
                  </a:cubicBezTo>
                  <a:cubicBezTo>
                    <a:pt x="55" y="34"/>
                    <a:pt x="55" y="34"/>
                    <a:pt x="55" y="34"/>
                  </a:cubicBezTo>
                  <a:cubicBezTo>
                    <a:pt x="55" y="19"/>
                    <a:pt x="49" y="12"/>
                    <a:pt x="37" y="12"/>
                  </a:cubicBezTo>
                  <a:cubicBezTo>
                    <a:pt x="27" y="12"/>
                    <a:pt x="17" y="15"/>
                    <a:pt x="8" y="23"/>
                  </a:cubicBezTo>
                  <a:cubicBezTo>
                    <a:pt x="8" y="8"/>
                    <a:pt x="8" y="8"/>
                    <a:pt x="8" y="8"/>
                  </a:cubicBezTo>
                  <a:cubicBezTo>
                    <a:pt x="11" y="6"/>
                    <a:pt x="15" y="4"/>
                    <a:pt x="22" y="2"/>
                  </a:cubicBezTo>
                  <a:cubicBezTo>
                    <a:pt x="28" y="1"/>
                    <a:pt x="33" y="0"/>
                    <a:pt x="38" y="0"/>
                  </a:cubicBezTo>
                  <a:cubicBezTo>
                    <a:pt x="59" y="0"/>
                    <a:pt x="69" y="11"/>
                    <a:pt x="69" y="33"/>
                  </a:cubicBezTo>
                  <a:lnTo>
                    <a:pt x="69" y="90"/>
                  </a:lnTo>
                  <a:close/>
                  <a:moveTo>
                    <a:pt x="55" y="45"/>
                  </a:moveTo>
                  <a:cubicBezTo>
                    <a:pt x="34" y="48"/>
                    <a:pt x="34" y="48"/>
                    <a:pt x="34" y="48"/>
                  </a:cubicBezTo>
                  <a:cubicBezTo>
                    <a:pt x="27" y="49"/>
                    <a:pt x="22" y="51"/>
                    <a:pt x="19" y="54"/>
                  </a:cubicBezTo>
                  <a:cubicBezTo>
                    <a:pt x="16" y="56"/>
                    <a:pt x="14" y="60"/>
                    <a:pt x="14" y="65"/>
                  </a:cubicBezTo>
                  <a:cubicBezTo>
                    <a:pt x="14" y="70"/>
                    <a:pt x="16" y="73"/>
                    <a:pt x="19" y="76"/>
                  </a:cubicBezTo>
                  <a:cubicBezTo>
                    <a:pt x="22" y="79"/>
                    <a:pt x="26" y="80"/>
                    <a:pt x="31" y="80"/>
                  </a:cubicBezTo>
                  <a:cubicBezTo>
                    <a:pt x="38" y="80"/>
                    <a:pt x="44" y="78"/>
                    <a:pt x="48" y="73"/>
                  </a:cubicBezTo>
                  <a:cubicBezTo>
                    <a:pt x="53" y="68"/>
                    <a:pt x="55" y="62"/>
                    <a:pt x="55" y="54"/>
                  </a:cubicBezTo>
                  <a:lnTo>
                    <a:pt x="55" y="4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77"/>
            </a:p>
          </p:txBody>
        </p:sp>
        <p:sp>
          <p:nvSpPr>
            <p:cNvPr id="22" name="Freeform 18"/>
            <p:cNvSpPr>
              <a:spLocks/>
            </p:cNvSpPr>
            <p:nvPr/>
          </p:nvSpPr>
          <p:spPr bwMode="auto">
            <a:xfrm>
              <a:off x="11132755" y="5685715"/>
              <a:ext cx="55308" cy="110104"/>
            </a:xfrm>
            <a:custGeom>
              <a:avLst/>
              <a:gdLst>
                <a:gd name="T0" fmla="*/ 46 w 46"/>
                <a:gd name="T1" fmla="*/ 16 h 90"/>
                <a:gd name="T2" fmla="*/ 35 w 46"/>
                <a:gd name="T3" fmla="*/ 13 h 90"/>
                <a:gd name="T4" fmla="*/ 20 w 46"/>
                <a:gd name="T5" fmla="*/ 22 h 90"/>
                <a:gd name="T6" fmla="*/ 14 w 46"/>
                <a:gd name="T7" fmla="*/ 45 h 90"/>
                <a:gd name="T8" fmla="*/ 14 w 46"/>
                <a:gd name="T9" fmla="*/ 90 h 90"/>
                <a:gd name="T10" fmla="*/ 0 w 46"/>
                <a:gd name="T11" fmla="*/ 90 h 90"/>
                <a:gd name="T12" fmla="*/ 0 w 46"/>
                <a:gd name="T13" fmla="*/ 2 h 90"/>
                <a:gd name="T14" fmla="*/ 14 w 46"/>
                <a:gd name="T15" fmla="*/ 2 h 90"/>
                <a:gd name="T16" fmla="*/ 14 w 46"/>
                <a:gd name="T17" fmla="*/ 20 h 90"/>
                <a:gd name="T18" fmla="*/ 15 w 46"/>
                <a:gd name="T19" fmla="*/ 20 h 90"/>
                <a:gd name="T20" fmla="*/ 24 w 46"/>
                <a:gd name="T21" fmla="*/ 6 h 90"/>
                <a:gd name="T22" fmla="*/ 38 w 46"/>
                <a:gd name="T23" fmla="*/ 0 h 90"/>
                <a:gd name="T24" fmla="*/ 46 w 46"/>
                <a:gd name="T25" fmla="*/ 2 h 90"/>
                <a:gd name="T26" fmla="*/ 46 w 46"/>
                <a:gd name="T27"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90">
                  <a:moveTo>
                    <a:pt x="46" y="16"/>
                  </a:moveTo>
                  <a:cubicBezTo>
                    <a:pt x="44" y="14"/>
                    <a:pt x="40" y="13"/>
                    <a:pt x="35" y="13"/>
                  </a:cubicBezTo>
                  <a:cubicBezTo>
                    <a:pt x="29" y="13"/>
                    <a:pt x="24" y="16"/>
                    <a:pt x="20" y="22"/>
                  </a:cubicBezTo>
                  <a:cubicBezTo>
                    <a:pt x="16" y="28"/>
                    <a:pt x="14" y="36"/>
                    <a:pt x="14" y="45"/>
                  </a:cubicBezTo>
                  <a:cubicBezTo>
                    <a:pt x="14" y="90"/>
                    <a:pt x="14" y="90"/>
                    <a:pt x="14" y="90"/>
                  </a:cubicBezTo>
                  <a:cubicBezTo>
                    <a:pt x="0" y="90"/>
                    <a:pt x="0" y="90"/>
                    <a:pt x="0" y="90"/>
                  </a:cubicBezTo>
                  <a:cubicBezTo>
                    <a:pt x="0" y="2"/>
                    <a:pt x="0" y="2"/>
                    <a:pt x="0" y="2"/>
                  </a:cubicBezTo>
                  <a:cubicBezTo>
                    <a:pt x="14" y="2"/>
                    <a:pt x="14" y="2"/>
                    <a:pt x="14" y="2"/>
                  </a:cubicBezTo>
                  <a:cubicBezTo>
                    <a:pt x="14" y="20"/>
                    <a:pt x="14" y="20"/>
                    <a:pt x="14" y="20"/>
                  </a:cubicBezTo>
                  <a:cubicBezTo>
                    <a:pt x="15" y="20"/>
                    <a:pt x="15" y="20"/>
                    <a:pt x="15" y="20"/>
                  </a:cubicBezTo>
                  <a:cubicBezTo>
                    <a:pt x="17" y="14"/>
                    <a:pt x="20" y="9"/>
                    <a:pt x="24" y="6"/>
                  </a:cubicBezTo>
                  <a:cubicBezTo>
                    <a:pt x="28" y="2"/>
                    <a:pt x="32" y="0"/>
                    <a:pt x="38" y="0"/>
                  </a:cubicBezTo>
                  <a:cubicBezTo>
                    <a:pt x="41" y="0"/>
                    <a:pt x="44" y="1"/>
                    <a:pt x="46" y="2"/>
                  </a:cubicBezTo>
                  <a:lnTo>
                    <a:pt x="46" y="1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77"/>
            </a:p>
          </p:txBody>
        </p:sp>
        <p:sp>
          <p:nvSpPr>
            <p:cNvPr id="23" name="Freeform 20"/>
            <p:cNvSpPr>
              <a:spLocks noEditPoints="1"/>
            </p:cNvSpPr>
            <p:nvPr/>
          </p:nvSpPr>
          <p:spPr bwMode="auto">
            <a:xfrm>
              <a:off x="11304825" y="5645258"/>
              <a:ext cx="92180" cy="150561"/>
            </a:xfrm>
            <a:custGeom>
              <a:avLst/>
              <a:gdLst>
                <a:gd name="T0" fmla="*/ 76 w 76"/>
                <a:gd name="T1" fmla="*/ 36 h 123"/>
                <a:gd name="T2" fmla="*/ 63 w 76"/>
                <a:gd name="T3" fmla="*/ 65 h 123"/>
                <a:gd name="T4" fmla="*/ 31 w 76"/>
                <a:gd name="T5" fmla="*/ 76 h 123"/>
                <a:gd name="T6" fmla="*/ 15 w 76"/>
                <a:gd name="T7" fmla="*/ 76 h 123"/>
                <a:gd name="T8" fmla="*/ 15 w 76"/>
                <a:gd name="T9" fmla="*/ 123 h 123"/>
                <a:gd name="T10" fmla="*/ 0 w 76"/>
                <a:gd name="T11" fmla="*/ 123 h 123"/>
                <a:gd name="T12" fmla="*/ 0 w 76"/>
                <a:gd name="T13" fmla="*/ 0 h 123"/>
                <a:gd name="T14" fmla="*/ 34 w 76"/>
                <a:gd name="T15" fmla="*/ 0 h 123"/>
                <a:gd name="T16" fmla="*/ 65 w 76"/>
                <a:gd name="T17" fmla="*/ 9 h 123"/>
                <a:gd name="T18" fmla="*/ 76 w 76"/>
                <a:gd name="T19" fmla="*/ 36 h 123"/>
                <a:gd name="T20" fmla="*/ 60 w 76"/>
                <a:gd name="T21" fmla="*/ 37 h 123"/>
                <a:gd name="T22" fmla="*/ 32 w 76"/>
                <a:gd name="T23" fmla="*/ 13 h 123"/>
                <a:gd name="T24" fmla="*/ 15 w 76"/>
                <a:gd name="T25" fmla="*/ 13 h 123"/>
                <a:gd name="T26" fmla="*/ 15 w 76"/>
                <a:gd name="T27" fmla="*/ 63 h 123"/>
                <a:gd name="T28" fmla="*/ 30 w 76"/>
                <a:gd name="T29" fmla="*/ 63 h 123"/>
                <a:gd name="T30" fmla="*/ 53 w 76"/>
                <a:gd name="T31" fmla="*/ 57 h 123"/>
                <a:gd name="T32" fmla="*/ 60 w 76"/>
                <a:gd name="T33" fmla="*/ 3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23">
                  <a:moveTo>
                    <a:pt x="76" y="36"/>
                  </a:moveTo>
                  <a:cubicBezTo>
                    <a:pt x="76" y="48"/>
                    <a:pt x="71" y="58"/>
                    <a:pt x="63" y="65"/>
                  </a:cubicBezTo>
                  <a:cubicBezTo>
                    <a:pt x="55" y="73"/>
                    <a:pt x="44" y="76"/>
                    <a:pt x="31" y="76"/>
                  </a:cubicBezTo>
                  <a:cubicBezTo>
                    <a:pt x="15" y="76"/>
                    <a:pt x="15" y="76"/>
                    <a:pt x="15" y="76"/>
                  </a:cubicBezTo>
                  <a:cubicBezTo>
                    <a:pt x="15" y="123"/>
                    <a:pt x="15" y="123"/>
                    <a:pt x="15" y="123"/>
                  </a:cubicBezTo>
                  <a:cubicBezTo>
                    <a:pt x="0" y="123"/>
                    <a:pt x="0" y="123"/>
                    <a:pt x="0" y="123"/>
                  </a:cubicBezTo>
                  <a:cubicBezTo>
                    <a:pt x="0" y="0"/>
                    <a:pt x="0" y="0"/>
                    <a:pt x="0" y="0"/>
                  </a:cubicBezTo>
                  <a:cubicBezTo>
                    <a:pt x="34" y="0"/>
                    <a:pt x="34" y="0"/>
                    <a:pt x="34" y="0"/>
                  </a:cubicBezTo>
                  <a:cubicBezTo>
                    <a:pt x="47" y="0"/>
                    <a:pt x="57" y="3"/>
                    <a:pt x="65" y="9"/>
                  </a:cubicBezTo>
                  <a:cubicBezTo>
                    <a:pt x="72" y="16"/>
                    <a:pt x="76" y="25"/>
                    <a:pt x="76" y="36"/>
                  </a:cubicBezTo>
                  <a:close/>
                  <a:moveTo>
                    <a:pt x="60" y="37"/>
                  </a:moveTo>
                  <a:cubicBezTo>
                    <a:pt x="60" y="21"/>
                    <a:pt x="51" y="13"/>
                    <a:pt x="32" y="13"/>
                  </a:cubicBezTo>
                  <a:cubicBezTo>
                    <a:pt x="15" y="13"/>
                    <a:pt x="15" y="13"/>
                    <a:pt x="15" y="13"/>
                  </a:cubicBezTo>
                  <a:cubicBezTo>
                    <a:pt x="15" y="63"/>
                    <a:pt x="15" y="63"/>
                    <a:pt x="15" y="63"/>
                  </a:cubicBezTo>
                  <a:cubicBezTo>
                    <a:pt x="30" y="63"/>
                    <a:pt x="30" y="63"/>
                    <a:pt x="30" y="63"/>
                  </a:cubicBezTo>
                  <a:cubicBezTo>
                    <a:pt x="40" y="63"/>
                    <a:pt x="47" y="61"/>
                    <a:pt x="53" y="57"/>
                  </a:cubicBezTo>
                  <a:cubicBezTo>
                    <a:pt x="58" y="52"/>
                    <a:pt x="60" y="46"/>
                    <a:pt x="60" y="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377"/>
            </a:p>
          </p:txBody>
        </p:sp>
        <p:sp>
          <p:nvSpPr>
            <p:cNvPr id="24" name="Freeform 25"/>
            <p:cNvSpPr>
              <a:spLocks noEditPoints="1"/>
            </p:cNvSpPr>
            <p:nvPr/>
          </p:nvSpPr>
          <p:spPr bwMode="auto">
            <a:xfrm>
              <a:off x="10346664" y="5557687"/>
              <a:ext cx="328776" cy="328264"/>
            </a:xfrm>
            <a:custGeom>
              <a:avLst/>
              <a:gdLst>
                <a:gd name="T0" fmla="*/ 136 w 271"/>
                <a:gd name="T1" fmla="*/ 269 h 269"/>
                <a:gd name="T2" fmla="*/ 93 w 271"/>
                <a:gd name="T3" fmla="*/ 228 h 269"/>
                <a:gd name="T4" fmla="*/ 42 w 271"/>
                <a:gd name="T5" fmla="*/ 178 h 269"/>
                <a:gd name="T6" fmla="*/ 0 w 271"/>
                <a:gd name="T7" fmla="*/ 135 h 269"/>
                <a:gd name="T8" fmla="*/ 42 w 271"/>
                <a:gd name="T9" fmla="*/ 92 h 269"/>
                <a:gd name="T10" fmla="*/ 93 w 271"/>
                <a:gd name="T11" fmla="*/ 41 h 269"/>
                <a:gd name="T12" fmla="*/ 136 w 271"/>
                <a:gd name="T13" fmla="*/ 0 h 269"/>
                <a:gd name="T14" fmla="*/ 179 w 271"/>
                <a:gd name="T15" fmla="*/ 41 h 269"/>
                <a:gd name="T16" fmla="*/ 230 w 271"/>
                <a:gd name="T17" fmla="*/ 92 h 269"/>
                <a:gd name="T18" fmla="*/ 271 w 271"/>
                <a:gd name="T19" fmla="*/ 135 h 269"/>
                <a:gd name="T20" fmla="*/ 230 w 271"/>
                <a:gd name="T21" fmla="*/ 178 h 269"/>
                <a:gd name="T22" fmla="*/ 179 w 271"/>
                <a:gd name="T23" fmla="*/ 228 h 269"/>
                <a:gd name="T24" fmla="*/ 136 w 271"/>
                <a:gd name="T25" fmla="*/ 269 h 269"/>
                <a:gd name="T26" fmla="*/ 72 w 271"/>
                <a:gd name="T27" fmla="*/ 167 h 269"/>
                <a:gd name="T28" fmla="*/ 104 w 271"/>
                <a:gd name="T29" fmla="*/ 198 h 269"/>
                <a:gd name="T30" fmla="*/ 136 w 271"/>
                <a:gd name="T31" fmla="*/ 184 h 269"/>
                <a:gd name="T32" fmla="*/ 168 w 271"/>
                <a:gd name="T33" fmla="*/ 198 h 269"/>
                <a:gd name="T34" fmla="*/ 200 w 271"/>
                <a:gd name="T35" fmla="*/ 167 h 269"/>
                <a:gd name="T36" fmla="*/ 185 w 271"/>
                <a:gd name="T37" fmla="*/ 135 h 269"/>
                <a:gd name="T38" fmla="*/ 200 w 271"/>
                <a:gd name="T39" fmla="*/ 103 h 269"/>
                <a:gd name="T40" fmla="*/ 168 w 271"/>
                <a:gd name="T41" fmla="*/ 71 h 269"/>
                <a:gd name="T42" fmla="*/ 136 w 271"/>
                <a:gd name="T43" fmla="*/ 86 h 269"/>
                <a:gd name="T44" fmla="*/ 104 w 271"/>
                <a:gd name="T45" fmla="*/ 71 h 269"/>
                <a:gd name="T46" fmla="*/ 72 w 271"/>
                <a:gd name="T47" fmla="*/ 103 h 269"/>
                <a:gd name="T48" fmla="*/ 86 w 271"/>
                <a:gd name="T49" fmla="*/ 135 h 269"/>
                <a:gd name="T50" fmla="*/ 72 w 271"/>
                <a:gd name="T51" fmla="*/ 1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1" h="269">
                  <a:moveTo>
                    <a:pt x="136" y="269"/>
                  </a:moveTo>
                  <a:cubicBezTo>
                    <a:pt x="113" y="269"/>
                    <a:pt x="94" y="251"/>
                    <a:pt x="93" y="228"/>
                  </a:cubicBezTo>
                  <a:cubicBezTo>
                    <a:pt x="70" y="218"/>
                    <a:pt x="52" y="200"/>
                    <a:pt x="42" y="178"/>
                  </a:cubicBezTo>
                  <a:cubicBezTo>
                    <a:pt x="19" y="177"/>
                    <a:pt x="0" y="158"/>
                    <a:pt x="0" y="135"/>
                  </a:cubicBezTo>
                  <a:cubicBezTo>
                    <a:pt x="0" y="112"/>
                    <a:pt x="19" y="93"/>
                    <a:pt x="42" y="92"/>
                  </a:cubicBezTo>
                  <a:cubicBezTo>
                    <a:pt x="52" y="70"/>
                    <a:pt x="70" y="52"/>
                    <a:pt x="93" y="41"/>
                  </a:cubicBezTo>
                  <a:cubicBezTo>
                    <a:pt x="94" y="19"/>
                    <a:pt x="113" y="0"/>
                    <a:pt x="136" y="0"/>
                  </a:cubicBezTo>
                  <a:cubicBezTo>
                    <a:pt x="159" y="0"/>
                    <a:pt x="178" y="19"/>
                    <a:pt x="179" y="41"/>
                  </a:cubicBezTo>
                  <a:cubicBezTo>
                    <a:pt x="201" y="52"/>
                    <a:pt x="220" y="70"/>
                    <a:pt x="230" y="92"/>
                  </a:cubicBezTo>
                  <a:cubicBezTo>
                    <a:pt x="253" y="93"/>
                    <a:pt x="271" y="112"/>
                    <a:pt x="271" y="135"/>
                  </a:cubicBezTo>
                  <a:cubicBezTo>
                    <a:pt x="271" y="158"/>
                    <a:pt x="253" y="177"/>
                    <a:pt x="230" y="178"/>
                  </a:cubicBezTo>
                  <a:cubicBezTo>
                    <a:pt x="220" y="200"/>
                    <a:pt x="201" y="218"/>
                    <a:pt x="179" y="228"/>
                  </a:cubicBezTo>
                  <a:cubicBezTo>
                    <a:pt x="178" y="251"/>
                    <a:pt x="159" y="269"/>
                    <a:pt x="136" y="269"/>
                  </a:cubicBezTo>
                  <a:close/>
                  <a:moveTo>
                    <a:pt x="72" y="167"/>
                  </a:moveTo>
                  <a:cubicBezTo>
                    <a:pt x="79" y="181"/>
                    <a:pt x="90" y="192"/>
                    <a:pt x="104" y="198"/>
                  </a:cubicBezTo>
                  <a:cubicBezTo>
                    <a:pt x="112" y="189"/>
                    <a:pt x="123" y="184"/>
                    <a:pt x="136" y="184"/>
                  </a:cubicBezTo>
                  <a:cubicBezTo>
                    <a:pt x="148" y="184"/>
                    <a:pt x="160" y="189"/>
                    <a:pt x="168" y="198"/>
                  </a:cubicBezTo>
                  <a:cubicBezTo>
                    <a:pt x="182" y="192"/>
                    <a:pt x="193" y="181"/>
                    <a:pt x="200" y="167"/>
                  </a:cubicBezTo>
                  <a:cubicBezTo>
                    <a:pt x="191" y="159"/>
                    <a:pt x="185" y="147"/>
                    <a:pt x="185" y="135"/>
                  </a:cubicBezTo>
                  <a:cubicBezTo>
                    <a:pt x="185" y="122"/>
                    <a:pt x="191" y="111"/>
                    <a:pt x="200" y="103"/>
                  </a:cubicBezTo>
                  <a:cubicBezTo>
                    <a:pt x="193" y="89"/>
                    <a:pt x="182" y="78"/>
                    <a:pt x="168" y="71"/>
                  </a:cubicBezTo>
                  <a:cubicBezTo>
                    <a:pt x="160" y="80"/>
                    <a:pt x="148" y="86"/>
                    <a:pt x="136" y="86"/>
                  </a:cubicBezTo>
                  <a:cubicBezTo>
                    <a:pt x="123" y="86"/>
                    <a:pt x="112" y="80"/>
                    <a:pt x="104" y="71"/>
                  </a:cubicBezTo>
                  <a:cubicBezTo>
                    <a:pt x="90" y="78"/>
                    <a:pt x="79" y="89"/>
                    <a:pt x="72" y="103"/>
                  </a:cubicBezTo>
                  <a:cubicBezTo>
                    <a:pt x="81" y="111"/>
                    <a:pt x="86" y="122"/>
                    <a:pt x="86" y="135"/>
                  </a:cubicBezTo>
                  <a:cubicBezTo>
                    <a:pt x="86" y="147"/>
                    <a:pt x="81" y="159"/>
                    <a:pt x="72" y="16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7"/>
            </a:p>
          </p:txBody>
        </p:sp>
        <p:grpSp>
          <p:nvGrpSpPr>
            <p:cNvPr id="25" name="Group 30"/>
            <p:cNvGrpSpPr>
              <a:grpSpLocks noChangeAspect="1"/>
            </p:cNvGrpSpPr>
            <p:nvPr/>
          </p:nvGrpSpPr>
          <p:grpSpPr bwMode="auto">
            <a:xfrm>
              <a:off x="10252113" y="5505451"/>
              <a:ext cx="437343" cy="429662"/>
              <a:chOff x="7962" y="1296"/>
              <a:chExt cx="854" cy="839"/>
            </a:xfrm>
            <a:solidFill>
              <a:schemeClr val="bg1"/>
            </a:solidFill>
          </p:grpSpPr>
          <p:sp>
            <p:nvSpPr>
              <p:cNvPr id="26" name="Freeform 31"/>
              <p:cNvSpPr>
                <a:spLocks/>
              </p:cNvSpPr>
              <p:nvPr userDrawn="1"/>
            </p:nvSpPr>
            <p:spPr bwMode="auto">
              <a:xfrm>
                <a:off x="8454" y="1551"/>
                <a:ext cx="196" cy="338"/>
              </a:xfrm>
              <a:custGeom>
                <a:avLst/>
                <a:gdLst>
                  <a:gd name="T0" fmla="*/ 41 w 82"/>
                  <a:gd name="T1" fmla="*/ 142 h 142"/>
                  <a:gd name="T2" fmla="*/ 82 w 82"/>
                  <a:gd name="T3" fmla="*/ 101 h 142"/>
                  <a:gd name="T4" fmla="*/ 66 w 82"/>
                  <a:gd name="T5" fmla="*/ 71 h 142"/>
                  <a:gd name="T6" fmla="*/ 82 w 82"/>
                  <a:gd name="T7" fmla="*/ 41 h 142"/>
                  <a:gd name="T8" fmla="*/ 41 w 82"/>
                  <a:gd name="T9" fmla="*/ 0 h 142"/>
                  <a:gd name="T10" fmla="*/ 11 w 82"/>
                  <a:gd name="T11" fmla="*/ 16 h 142"/>
                  <a:gd name="T12" fmla="*/ 0 w 82"/>
                  <a:gd name="T13" fmla="*/ 14 h 142"/>
                  <a:gd name="T14" fmla="*/ 0 w 82"/>
                  <a:gd name="T15" fmla="*/ 26 h 142"/>
                  <a:gd name="T16" fmla="*/ 11 w 82"/>
                  <a:gd name="T17" fmla="*/ 28 h 142"/>
                  <a:gd name="T18" fmla="*/ 44 w 82"/>
                  <a:gd name="T19" fmla="*/ 15 h 142"/>
                  <a:gd name="T20" fmla="*/ 67 w 82"/>
                  <a:gd name="T21" fmla="*/ 38 h 142"/>
                  <a:gd name="T22" fmla="*/ 54 w 82"/>
                  <a:gd name="T23" fmla="*/ 71 h 142"/>
                  <a:gd name="T24" fmla="*/ 67 w 82"/>
                  <a:gd name="T25" fmla="*/ 104 h 142"/>
                  <a:gd name="T26" fmla="*/ 44 w 82"/>
                  <a:gd name="T27" fmla="*/ 127 h 142"/>
                  <a:gd name="T28" fmla="*/ 11 w 82"/>
                  <a:gd name="T29" fmla="*/ 114 h 142"/>
                  <a:gd name="T30" fmla="*/ 0 w 82"/>
                  <a:gd name="T31" fmla="*/ 115 h 142"/>
                  <a:gd name="T32" fmla="*/ 0 w 82"/>
                  <a:gd name="T33" fmla="*/ 128 h 142"/>
                  <a:gd name="T34" fmla="*/ 11 w 82"/>
                  <a:gd name="T35" fmla="*/ 126 h 142"/>
                  <a:gd name="T36" fmla="*/ 41 w 82"/>
                  <a:gd name="T3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42">
                    <a:moveTo>
                      <a:pt x="41" y="142"/>
                    </a:moveTo>
                    <a:cubicBezTo>
                      <a:pt x="60" y="134"/>
                      <a:pt x="74" y="119"/>
                      <a:pt x="82" y="101"/>
                    </a:cubicBezTo>
                    <a:cubicBezTo>
                      <a:pt x="73" y="94"/>
                      <a:pt x="66" y="83"/>
                      <a:pt x="66" y="71"/>
                    </a:cubicBezTo>
                    <a:cubicBezTo>
                      <a:pt x="66" y="58"/>
                      <a:pt x="73" y="47"/>
                      <a:pt x="82" y="41"/>
                    </a:cubicBezTo>
                    <a:cubicBezTo>
                      <a:pt x="74" y="22"/>
                      <a:pt x="60" y="8"/>
                      <a:pt x="41" y="0"/>
                    </a:cubicBezTo>
                    <a:cubicBezTo>
                      <a:pt x="35" y="9"/>
                      <a:pt x="23" y="16"/>
                      <a:pt x="11" y="16"/>
                    </a:cubicBezTo>
                    <a:cubicBezTo>
                      <a:pt x="7" y="16"/>
                      <a:pt x="4" y="15"/>
                      <a:pt x="0" y="14"/>
                    </a:cubicBezTo>
                    <a:cubicBezTo>
                      <a:pt x="0" y="26"/>
                      <a:pt x="0" y="26"/>
                      <a:pt x="0" y="26"/>
                    </a:cubicBezTo>
                    <a:cubicBezTo>
                      <a:pt x="4" y="27"/>
                      <a:pt x="7" y="28"/>
                      <a:pt x="11" y="28"/>
                    </a:cubicBezTo>
                    <a:cubicBezTo>
                      <a:pt x="23" y="28"/>
                      <a:pt x="35" y="23"/>
                      <a:pt x="44" y="15"/>
                    </a:cubicBezTo>
                    <a:cubicBezTo>
                      <a:pt x="54" y="20"/>
                      <a:pt x="62" y="28"/>
                      <a:pt x="67" y="38"/>
                    </a:cubicBezTo>
                    <a:cubicBezTo>
                      <a:pt x="59" y="47"/>
                      <a:pt x="54" y="58"/>
                      <a:pt x="54" y="71"/>
                    </a:cubicBezTo>
                    <a:cubicBezTo>
                      <a:pt x="54" y="83"/>
                      <a:pt x="59" y="95"/>
                      <a:pt x="67" y="104"/>
                    </a:cubicBezTo>
                    <a:cubicBezTo>
                      <a:pt x="62" y="114"/>
                      <a:pt x="54" y="121"/>
                      <a:pt x="44" y="127"/>
                    </a:cubicBezTo>
                    <a:cubicBezTo>
                      <a:pt x="35" y="119"/>
                      <a:pt x="23" y="114"/>
                      <a:pt x="11" y="114"/>
                    </a:cubicBezTo>
                    <a:cubicBezTo>
                      <a:pt x="7" y="114"/>
                      <a:pt x="4" y="114"/>
                      <a:pt x="0" y="115"/>
                    </a:cubicBezTo>
                    <a:cubicBezTo>
                      <a:pt x="0" y="128"/>
                      <a:pt x="0" y="128"/>
                      <a:pt x="0" y="128"/>
                    </a:cubicBezTo>
                    <a:cubicBezTo>
                      <a:pt x="4" y="127"/>
                      <a:pt x="7" y="126"/>
                      <a:pt x="11" y="126"/>
                    </a:cubicBezTo>
                    <a:cubicBezTo>
                      <a:pt x="23" y="126"/>
                      <a:pt x="35" y="132"/>
                      <a:pt x="41" y="14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7"/>
              </a:p>
            </p:txBody>
          </p:sp>
          <p:sp>
            <p:nvSpPr>
              <p:cNvPr id="27" name="Freeform 32"/>
              <p:cNvSpPr>
                <a:spLocks/>
              </p:cNvSpPr>
              <p:nvPr/>
            </p:nvSpPr>
            <p:spPr bwMode="auto">
              <a:xfrm>
                <a:off x="8454" y="1399"/>
                <a:ext cx="348" cy="640"/>
              </a:xfrm>
              <a:custGeom>
                <a:avLst/>
                <a:gdLst>
                  <a:gd name="T0" fmla="*/ 105 w 146"/>
                  <a:gd name="T1" fmla="*/ 92 h 269"/>
                  <a:gd name="T2" fmla="*/ 54 w 146"/>
                  <a:gd name="T3" fmla="*/ 41 h 269"/>
                  <a:gd name="T4" fmla="*/ 11 w 146"/>
                  <a:gd name="T5" fmla="*/ 0 h 269"/>
                  <a:gd name="T6" fmla="*/ 0 w 146"/>
                  <a:gd name="T7" fmla="*/ 2 h 269"/>
                  <a:gd name="T8" fmla="*/ 0 w 146"/>
                  <a:gd name="T9" fmla="*/ 8 h 269"/>
                  <a:gd name="T10" fmla="*/ 11 w 146"/>
                  <a:gd name="T11" fmla="*/ 6 h 269"/>
                  <a:gd name="T12" fmla="*/ 48 w 146"/>
                  <a:gd name="T13" fmla="*/ 43 h 269"/>
                  <a:gd name="T14" fmla="*/ 48 w 146"/>
                  <a:gd name="T15" fmla="*/ 45 h 269"/>
                  <a:gd name="T16" fmla="*/ 101 w 146"/>
                  <a:gd name="T17" fmla="*/ 98 h 269"/>
                  <a:gd name="T18" fmla="*/ 103 w 146"/>
                  <a:gd name="T19" fmla="*/ 98 h 269"/>
                  <a:gd name="T20" fmla="*/ 140 w 146"/>
                  <a:gd name="T21" fmla="*/ 135 h 269"/>
                  <a:gd name="T22" fmla="*/ 103 w 146"/>
                  <a:gd name="T23" fmla="*/ 172 h 269"/>
                  <a:gd name="T24" fmla="*/ 101 w 146"/>
                  <a:gd name="T25" fmla="*/ 171 h 269"/>
                  <a:gd name="T26" fmla="*/ 48 w 146"/>
                  <a:gd name="T27" fmla="*/ 224 h 269"/>
                  <a:gd name="T28" fmla="*/ 48 w 146"/>
                  <a:gd name="T29" fmla="*/ 227 h 269"/>
                  <a:gd name="T30" fmla="*/ 11 w 146"/>
                  <a:gd name="T31" fmla="*/ 263 h 269"/>
                  <a:gd name="T32" fmla="*/ 0 w 146"/>
                  <a:gd name="T33" fmla="*/ 262 h 269"/>
                  <a:gd name="T34" fmla="*/ 0 w 146"/>
                  <a:gd name="T35" fmla="*/ 268 h 269"/>
                  <a:gd name="T36" fmla="*/ 11 w 146"/>
                  <a:gd name="T37" fmla="*/ 269 h 269"/>
                  <a:gd name="T38" fmla="*/ 54 w 146"/>
                  <a:gd name="T39" fmla="*/ 228 h 269"/>
                  <a:gd name="T40" fmla="*/ 105 w 146"/>
                  <a:gd name="T41" fmla="*/ 178 h 269"/>
                  <a:gd name="T42" fmla="*/ 146 w 146"/>
                  <a:gd name="T43" fmla="*/ 135 h 269"/>
                  <a:gd name="T44" fmla="*/ 105 w 146"/>
                  <a:gd name="T45" fmla="*/ 9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269">
                    <a:moveTo>
                      <a:pt x="105" y="92"/>
                    </a:moveTo>
                    <a:cubicBezTo>
                      <a:pt x="95" y="70"/>
                      <a:pt x="76" y="52"/>
                      <a:pt x="54" y="41"/>
                    </a:cubicBezTo>
                    <a:cubicBezTo>
                      <a:pt x="53" y="19"/>
                      <a:pt x="34" y="0"/>
                      <a:pt x="11" y="0"/>
                    </a:cubicBezTo>
                    <a:cubicBezTo>
                      <a:pt x="7" y="0"/>
                      <a:pt x="4" y="1"/>
                      <a:pt x="0" y="2"/>
                    </a:cubicBezTo>
                    <a:cubicBezTo>
                      <a:pt x="0" y="8"/>
                      <a:pt x="0" y="8"/>
                      <a:pt x="0" y="8"/>
                    </a:cubicBezTo>
                    <a:cubicBezTo>
                      <a:pt x="4" y="7"/>
                      <a:pt x="7" y="6"/>
                      <a:pt x="11" y="6"/>
                    </a:cubicBezTo>
                    <a:cubicBezTo>
                      <a:pt x="31" y="6"/>
                      <a:pt x="48" y="23"/>
                      <a:pt x="48" y="43"/>
                    </a:cubicBezTo>
                    <a:cubicBezTo>
                      <a:pt x="48" y="44"/>
                      <a:pt x="48" y="44"/>
                      <a:pt x="48" y="45"/>
                    </a:cubicBezTo>
                    <a:cubicBezTo>
                      <a:pt x="72" y="55"/>
                      <a:pt x="91" y="74"/>
                      <a:pt x="101" y="98"/>
                    </a:cubicBezTo>
                    <a:cubicBezTo>
                      <a:pt x="102" y="98"/>
                      <a:pt x="102" y="98"/>
                      <a:pt x="103" y="98"/>
                    </a:cubicBezTo>
                    <a:cubicBezTo>
                      <a:pt x="124" y="98"/>
                      <a:pt x="140" y="115"/>
                      <a:pt x="140" y="135"/>
                    </a:cubicBezTo>
                    <a:cubicBezTo>
                      <a:pt x="140" y="155"/>
                      <a:pt x="124" y="172"/>
                      <a:pt x="103" y="172"/>
                    </a:cubicBezTo>
                    <a:cubicBezTo>
                      <a:pt x="102" y="172"/>
                      <a:pt x="102" y="171"/>
                      <a:pt x="101" y="171"/>
                    </a:cubicBezTo>
                    <a:cubicBezTo>
                      <a:pt x="91" y="195"/>
                      <a:pt x="72" y="215"/>
                      <a:pt x="48" y="224"/>
                    </a:cubicBezTo>
                    <a:cubicBezTo>
                      <a:pt x="48" y="225"/>
                      <a:pt x="48" y="226"/>
                      <a:pt x="48" y="227"/>
                    </a:cubicBezTo>
                    <a:cubicBezTo>
                      <a:pt x="48" y="247"/>
                      <a:pt x="31" y="263"/>
                      <a:pt x="11" y="263"/>
                    </a:cubicBezTo>
                    <a:cubicBezTo>
                      <a:pt x="7" y="263"/>
                      <a:pt x="4" y="263"/>
                      <a:pt x="0" y="262"/>
                    </a:cubicBezTo>
                    <a:cubicBezTo>
                      <a:pt x="0" y="268"/>
                      <a:pt x="0" y="268"/>
                      <a:pt x="0" y="268"/>
                    </a:cubicBezTo>
                    <a:cubicBezTo>
                      <a:pt x="4" y="269"/>
                      <a:pt x="7" y="269"/>
                      <a:pt x="11" y="269"/>
                    </a:cubicBezTo>
                    <a:cubicBezTo>
                      <a:pt x="34" y="269"/>
                      <a:pt x="53" y="251"/>
                      <a:pt x="54" y="228"/>
                    </a:cubicBezTo>
                    <a:cubicBezTo>
                      <a:pt x="76" y="218"/>
                      <a:pt x="95" y="200"/>
                      <a:pt x="105" y="178"/>
                    </a:cubicBezTo>
                    <a:cubicBezTo>
                      <a:pt x="128" y="177"/>
                      <a:pt x="146" y="158"/>
                      <a:pt x="146" y="135"/>
                    </a:cubicBezTo>
                    <a:cubicBezTo>
                      <a:pt x="146" y="112"/>
                      <a:pt x="128" y="93"/>
                      <a:pt x="105"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7"/>
              </a:p>
            </p:txBody>
          </p:sp>
          <p:sp>
            <p:nvSpPr>
              <p:cNvPr id="28" name="Freeform 37"/>
              <p:cNvSpPr>
                <a:spLocks/>
              </p:cNvSpPr>
              <p:nvPr/>
            </p:nvSpPr>
            <p:spPr bwMode="auto">
              <a:xfrm>
                <a:off x="8454" y="1384"/>
                <a:ext cx="362" cy="670"/>
              </a:xfrm>
              <a:custGeom>
                <a:avLst/>
                <a:gdLst>
                  <a:gd name="T0" fmla="*/ 109 w 152"/>
                  <a:gd name="T1" fmla="*/ 92 h 281"/>
                  <a:gd name="T2" fmla="*/ 59 w 152"/>
                  <a:gd name="T3" fmla="*/ 43 h 281"/>
                  <a:gd name="T4" fmla="*/ 11 w 152"/>
                  <a:gd name="T5" fmla="*/ 0 h 281"/>
                  <a:gd name="T6" fmla="*/ 0 w 152"/>
                  <a:gd name="T7" fmla="*/ 1 h 281"/>
                  <a:gd name="T8" fmla="*/ 0 w 152"/>
                  <a:gd name="T9" fmla="*/ 14 h 281"/>
                  <a:gd name="T10" fmla="*/ 11 w 152"/>
                  <a:gd name="T11" fmla="*/ 12 h 281"/>
                  <a:gd name="T12" fmla="*/ 48 w 152"/>
                  <a:gd name="T13" fmla="*/ 49 h 281"/>
                  <a:gd name="T14" fmla="*/ 48 w 152"/>
                  <a:gd name="T15" fmla="*/ 51 h 281"/>
                  <a:gd name="T16" fmla="*/ 101 w 152"/>
                  <a:gd name="T17" fmla="*/ 104 h 281"/>
                  <a:gd name="T18" fmla="*/ 103 w 152"/>
                  <a:gd name="T19" fmla="*/ 104 h 281"/>
                  <a:gd name="T20" fmla="*/ 140 w 152"/>
                  <a:gd name="T21" fmla="*/ 141 h 281"/>
                  <a:gd name="T22" fmla="*/ 103 w 152"/>
                  <a:gd name="T23" fmla="*/ 178 h 281"/>
                  <a:gd name="T24" fmla="*/ 101 w 152"/>
                  <a:gd name="T25" fmla="*/ 177 h 281"/>
                  <a:gd name="T26" fmla="*/ 48 w 152"/>
                  <a:gd name="T27" fmla="*/ 230 h 281"/>
                  <a:gd name="T28" fmla="*/ 48 w 152"/>
                  <a:gd name="T29" fmla="*/ 233 h 281"/>
                  <a:gd name="T30" fmla="*/ 11 w 152"/>
                  <a:gd name="T31" fmla="*/ 269 h 281"/>
                  <a:gd name="T32" fmla="*/ 0 w 152"/>
                  <a:gd name="T33" fmla="*/ 268 h 281"/>
                  <a:gd name="T34" fmla="*/ 0 w 152"/>
                  <a:gd name="T35" fmla="*/ 280 h 281"/>
                  <a:gd name="T36" fmla="*/ 11 w 152"/>
                  <a:gd name="T37" fmla="*/ 281 h 281"/>
                  <a:gd name="T38" fmla="*/ 59 w 152"/>
                  <a:gd name="T39" fmla="*/ 238 h 281"/>
                  <a:gd name="T40" fmla="*/ 109 w 152"/>
                  <a:gd name="T41" fmla="*/ 189 h 281"/>
                  <a:gd name="T42" fmla="*/ 152 w 152"/>
                  <a:gd name="T43" fmla="*/ 141 h 281"/>
                  <a:gd name="T44" fmla="*/ 109 w 152"/>
                  <a:gd name="T45" fmla="*/ 9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281">
                    <a:moveTo>
                      <a:pt x="109" y="92"/>
                    </a:moveTo>
                    <a:cubicBezTo>
                      <a:pt x="98" y="71"/>
                      <a:pt x="81" y="54"/>
                      <a:pt x="59" y="43"/>
                    </a:cubicBezTo>
                    <a:cubicBezTo>
                      <a:pt x="57" y="19"/>
                      <a:pt x="36" y="0"/>
                      <a:pt x="11" y="0"/>
                    </a:cubicBezTo>
                    <a:cubicBezTo>
                      <a:pt x="7" y="0"/>
                      <a:pt x="4" y="1"/>
                      <a:pt x="0" y="1"/>
                    </a:cubicBezTo>
                    <a:cubicBezTo>
                      <a:pt x="0" y="14"/>
                      <a:pt x="0" y="14"/>
                      <a:pt x="0" y="14"/>
                    </a:cubicBezTo>
                    <a:cubicBezTo>
                      <a:pt x="4" y="13"/>
                      <a:pt x="7" y="12"/>
                      <a:pt x="11" y="12"/>
                    </a:cubicBezTo>
                    <a:cubicBezTo>
                      <a:pt x="31" y="12"/>
                      <a:pt x="48" y="29"/>
                      <a:pt x="48" y="49"/>
                    </a:cubicBezTo>
                    <a:cubicBezTo>
                      <a:pt x="48" y="50"/>
                      <a:pt x="48" y="50"/>
                      <a:pt x="48" y="51"/>
                    </a:cubicBezTo>
                    <a:cubicBezTo>
                      <a:pt x="72" y="61"/>
                      <a:pt x="91" y="80"/>
                      <a:pt x="101" y="104"/>
                    </a:cubicBezTo>
                    <a:cubicBezTo>
                      <a:pt x="102" y="104"/>
                      <a:pt x="102" y="104"/>
                      <a:pt x="103" y="104"/>
                    </a:cubicBezTo>
                    <a:cubicBezTo>
                      <a:pt x="124" y="104"/>
                      <a:pt x="140" y="121"/>
                      <a:pt x="140" y="141"/>
                    </a:cubicBezTo>
                    <a:cubicBezTo>
                      <a:pt x="140" y="161"/>
                      <a:pt x="124" y="178"/>
                      <a:pt x="103" y="178"/>
                    </a:cubicBezTo>
                    <a:cubicBezTo>
                      <a:pt x="102" y="178"/>
                      <a:pt x="102" y="177"/>
                      <a:pt x="101" y="177"/>
                    </a:cubicBezTo>
                    <a:cubicBezTo>
                      <a:pt x="91" y="201"/>
                      <a:pt x="72" y="221"/>
                      <a:pt x="48" y="230"/>
                    </a:cubicBezTo>
                    <a:cubicBezTo>
                      <a:pt x="48" y="231"/>
                      <a:pt x="48" y="232"/>
                      <a:pt x="48" y="233"/>
                    </a:cubicBezTo>
                    <a:cubicBezTo>
                      <a:pt x="48" y="253"/>
                      <a:pt x="31" y="269"/>
                      <a:pt x="11" y="269"/>
                    </a:cubicBezTo>
                    <a:cubicBezTo>
                      <a:pt x="7" y="269"/>
                      <a:pt x="4" y="269"/>
                      <a:pt x="0" y="268"/>
                    </a:cubicBezTo>
                    <a:cubicBezTo>
                      <a:pt x="0" y="280"/>
                      <a:pt x="0" y="280"/>
                      <a:pt x="0" y="280"/>
                    </a:cubicBezTo>
                    <a:cubicBezTo>
                      <a:pt x="4" y="281"/>
                      <a:pt x="7" y="281"/>
                      <a:pt x="11" y="281"/>
                    </a:cubicBezTo>
                    <a:cubicBezTo>
                      <a:pt x="36" y="281"/>
                      <a:pt x="57" y="262"/>
                      <a:pt x="59" y="238"/>
                    </a:cubicBezTo>
                    <a:cubicBezTo>
                      <a:pt x="81" y="228"/>
                      <a:pt x="98" y="210"/>
                      <a:pt x="109" y="189"/>
                    </a:cubicBezTo>
                    <a:cubicBezTo>
                      <a:pt x="133" y="187"/>
                      <a:pt x="152" y="166"/>
                      <a:pt x="152" y="141"/>
                    </a:cubicBezTo>
                    <a:cubicBezTo>
                      <a:pt x="152" y="116"/>
                      <a:pt x="133" y="95"/>
                      <a:pt x="109" y="9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7"/>
              </a:p>
            </p:txBody>
          </p:sp>
          <p:sp>
            <p:nvSpPr>
              <p:cNvPr id="29" name="Freeform 38"/>
              <p:cNvSpPr>
                <a:spLocks noEditPoints="1"/>
              </p:cNvSpPr>
              <p:nvPr/>
            </p:nvSpPr>
            <p:spPr bwMode="auto">
              <a:xfrm>
                <a:off x="7962" y="1296"/>
                <a:ext cx="495" cy="839"/>
              </a:xfrm>
              <a:custGeom>
                <a:avLst/>
                <a:gdLst>
                  <a:gd name="T0" fmla="*/ 208 w 208"/>
                  <a:gd name="T1" fmla="*/ 222 h 352"/>
                  <a:gd name="T2" fmla="*/ 208 w 208"/>
                  <a:gd name="T3" fmla="*/ 121 h 352"/>
                  <a:gd name="T4" fmla="*/ 208 w 208"/>
                  <a:gd name="T5" fmla="*/ 38 h 352"/>
                  <a:gd name="T6" fmla="*/ 0 w 208"/>
                  <a:gd name="T7" fmla="*/ 36 h 352"/>
                  <a:gd name="T8" fmla="*/ 208 w 208"/>
                  <a:gd name="T9" fmla="*/ 352 h 352"/>
                  <a:gd name="T10" fmla="*/ 208 w 208"/>
                  <a:gd name="T11" fmla="*/ 305 h 352"/>
                  <a:gd name="T12" fmla="*/ 136 w 208"/>
                  <a:gd name="T13" fmla="*/ 210 h 352"/>
                  <a:gd name="T14" fmla="*/ 131 w 208"/>
                  <a:gd name="T15" fmla="*/ 224 h 352"/>
                  <a:gd name="T16" fmla="*/ 120 w 208"/>
                  <a:gd name="T17" fmla="*/ 234 h 352"/>
                  <a:gd name="T18" fmla="*/ 103 w 208"/>
                  <a:gd name="T19" fmla="*/ 240 h 352"/>
                  <a:gd name="T20" fmla="*/ 84 w 208"/>
                  <a:gd name="T21" fmla="*/ 239 h 352"/>
                  <a:gd name="T22" fmla="*/ 70 w 208"/>
                  <a:gd name="T23" fmla="*/ 235 h 352"/>
                  <a:gd name="T24" fmla="*/ 64 w 208"/>
                  <a:gd name="T25" fmla="*/ 203 h 352"/>
                  <a:gd name="T26" fmla="*/ 78 w 208"/>
                  <a:gd name="T27" fmla="*/ 213 h 352"/>
                  <a:gd name="T28" fmla="*/ 93 w 208"/>
                  <a:gd name="T29" fmla="*/ 217 h 352"/>
                  <a:gd name="T30" fmla="*/ 100 w 208"/>
                  <a:gd name="T31" fmla="*/ 216 h 352"/>
                  <a:gd name="T32" fmla="*/ 105 w 208"/>
                  <a:gd name="T33" fmla="*/ 213 h 352"/>
                  <a:gd name="T34" fmla="*/ 108 w 208"/>
                  <a:gd name="T35" fmla="*/ 209 h 352"/>
                  <a:gd name="T36" fmla="*/ 109 w 208"/>
                  <a:gd name="T37" fmla="*/ 204 h 352"/>
                  <a:gd name="T38" fmla="*/ 108 w 208"/>
                  <a:gd name="T39" fmla="*/ 198 h 352"/>
                  <a:gd name="T40" fmla="*/ 104 w 208"/>
                  <a:gd name="T41" fmla="*/ 193 h 352"/>
                  <a:gd name="T42" fmla="*/ 98 w 208"/>
                  <a:gd name="T43" fmla="*/ 188 h 352"/>
                  <a:gd name="T44" fmla="*/ 88 w 208"/>
                  <a:gd name="T45" fmla="*/ 183 h 352"/>
                  <a:gd name="T46" fmla="*/ 70 w 208"/>
                  <a:gd name="T47" fmla="*/ 166 h 352"/>
                  <a:gd name="T48" fmla="*/ 64 w 208"/>
                  <a:gd name="T49" fmla="*/ 146 h 352"/>
                  <a:gd name="T50" fmla="*/ 67 w 208"/>
                  <a:gd name="T51" fmla="*/ 130 h 352"/>
                  <a:gd name="T52" fmla="*/ 74 w 208"/>
                  <a:gd name="T53" fmla="*/ 118 h 352"/>
                  <a:gd name="T54" fmla="*/ 87 w 208"/>
                  <a:gd name="T55" fmla="*/ 110 h 352"/>
                  <a:gd name="T56" fmla="*/ 103 w 208"/>
                  <a:gd name="T57" fmla="*/ 106 h 352"/>
                  <a:gd name="T58" fmla="*/ 118 w 208"/>
                  <a:gd name="T59" fmla="*/ 106 h 352"/>
                  <a:gd name="T60" fmla="*/ 131 w 208"/>
                  <a:gd name="T61" fmla="*/ 109 h 352"/>
                  <a:gd name="T62" fmla="*/ 125 w 208"/>
                  <a:gd name="T63" fmla="*/ 133 h 352"/>
                  <a:gd name="T64" fmla="*/ 112 w 208"/>
                  <a:gd name="T65" fmla="*/ 129 h 352"/>
                  <a:gd name="T66" fmla="*/ 101 w 208"/>
                  <a:gd name="T67" fmla="*/ 129 h 352"/>
                  <a:gd name="T68" fmla="*/ 96 w 208"/>
                  <a:gd name="T69" fmla="*/ 131 h 352"/>
                  <a:gd name="T70" fmla="*/ 92 w 208"/>
                  <a:gd name="T71" fmla="*/ 135 h 352"/>
                  <a:gd name="T72" fmla="*/ 90 w 208"/>
                  <a:gd name="T73" fmla="*/ 140 h 352"/>
                  <a:gd name="T74" fmla="*/ 90 w 208"/>
                  <a:gd name="T75" fmla="*/ 146 h 352"/>
                  <a:gd name="T76" fmla="*/ 91 w 208"/>
                  <a:gd name="T77" fmla="*/ 151 h 352"/>
                  <a:gd name="T78" fmla="*/ 95 w 208"/>
                  <a:gd name="T79" fmla="*/ 155 h 352"/>
                  <a:gd name="T80" fmla="*/ 102 w 208"/>
                  <a:gd name="T81" fmla="*/ 159 h 352"/>
                  <a:gd name="T82" fmla="*/ 113 w 208"/>
                  <a:gd name="T83" fmla="*/ 166 h 352"/>
                  <a:gd name="T84" fmla="*/ 124 w 208"/>
                  <a:gd name="T85" fmla="*/ 174 h 352"/>
                  <a:gd name="T86" fmla="*/ 132 w 208"/>
                  <a:gd name="T87" fmla="*/ 184 h 352"/>
                  <a:gd name="T88" fmla="*/ 136 w 208"/>
                  <a:gd name="T89" fmla="*/ 196 h 352"/>
                  <a:gd name="T90" fmla="*/ 136 w 208"/>
                  <a:gd name="T91" fmla="*/ 2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8" h="352">
                    <a:moveTo>
                      <a:pt x="208" y="235"/>
                    </a:moveTo>
                    <a:cubicBezTo>
                      <a:pt x="208" y="222"/>
                      <a:pt x="208" y="222"/>
                      <a:pt x="208" y="222"/>
                    </a:cubicBezTo>
                    <a:cubicBezTo>
                      <a:pt x="208" y="133"/>
                      <a:pt x="208" y="133"/>
                      <a:pt x="208" y="133"/>
                    </a:cubicBezTo>
                    <a:cubicBezTo>
                      <a:pt x="208" y="121"/>
                      <a:pt x="208" y="121"/>
                      <a:pt x="208" y="121"/>
                    </a:cubicBezTo>
                    <a:cubicBezTo>
                      <a:pt x="208" y="51"/>
                      <a:pt x="208" y="51"/>
                      <a:pt x="208" y="51"/>
                    </a:cubicBezTo>
                    <a:cubicBezTo>
                      <a:pt x="208" y="38"/>
                      <a:pt x="208" y="38"/>
                      <a:pt x="208" y="38"/>
                    </a:cubicBezTo>
                    <a:cubicBezTo>
                      <a:pt x="208" y="0"/>
                      <a:pt x="208" y="0"/>
                      <a:pt x="208" y="0"/>
                    </a:cubicBezTo>
                    <a:cubicBezTo>
                      <a:pt x="0" y="36"/>
                      <a:pt x="0" y="36"/>
                      <a:pt x="0" y="36"/>
                    </a:cubicBezTo>
                    <a:cubicBezTo>
                      <a:pt x="0" y="316"/>
                      <a:pt x="0" y="316"/>
                      <a:pt x="0" y="316"/>
                    </a:cubicBezTo>
                    <a:cubicBezTo>
                      <a:pt x="208" y="352"/>
                      <a:pt x="208" y="352"/>
                      <a:pt x="208" y="352"/>
                    </a:cubicBezTo>
                    <a:cubicBezTo>
                      <a:pt x="208" y="317"/>
                      <a:pt x="208" y="317"/>
                      <a:pt x="208" y="317"/>
                    </a:cubicBezTo>
                    <a:cubicBezTo>
                      <a:pt x="208" y="305"/>
                      <a:pt x="208" y="305"/>
                      <a:pt x="208" y="305"/>
                    </a:cubicBezTo>
                    <a:lnTo>
                      <a:pt x="208" y="235"/>
                    </a:lnTo>
                    <a:close/>
                    <a:moveTo>
                      <a:pt x="136" y="210"/>
                    </a:moveTo>
                    <a:cubicBezTo>
                      <a:pt x="135" y="213"/>
                      <a:pt x="135" y="215"/>
                      <a:pt x="134" y="218"/>
                    </a:cubicBezTo>
                    <a:cubicBezTo>
                      <a:pt x="133" y="220"/>
                      <a:pt x="132" y="222"/>
                      <a:pt x="131" y="224"/>
                    </a:cubicBezTo>
                    <a:cubicBezTo>
                      <a:pt x="130" y="226"/>
                      <a:pt x="128" y="227"/>
                      <a:pt x="127" y="229"/>
                    </a:cubicBezTo>
                    <a:cubicBezTo>
                      <a:pt x="125" y="231"/>
                      <a:pt x="123" y="233"/>
                      <a:pt x="120" y="234"/>
                    </a:cubicBezTo>
                    <a:cubicBezTo>
                      <a:pt x="118" y="236"/>
                      <a:pt x="115" y="237"/>
                      <a:pt x="112" y="238"/>
                    </a:cubicBezTo>
                    <a:cubicBezTo>
                      <a:pt x="109" y="239"/>
                      <a:pt x="106" y="239"/>
                      <a:pt x="103" y="240"/>
                    </a:cubicBezTo>
                    <a:cubicBezTo>
                      <a:pt x="99" y="240"/>
                      <a:pt x="96" y="240"/>
                      <a:pt x="92" y="240"/>
                    </a:cubicBezTo>
                    <a:cubicBezTo>
                      <a:pt x="89" y="240"/>
                      <a:pt x="87" y="239"/>
                      <a:pt x="84" y="239"/>
                    </a:cubicBezTo>
                    <a:cubicBezTo>
                      <a:pt x="81" y="239"/>
                      <a:pt x="79" y="238"/>
                      <a:pt x="77" y="237"/>
                    </a:cubicBezTo>
                    <a:cubicBezTo>
                      <a:pt x="74" y="236"/>
                      <a:pt x="72" y="236"/>
                      <a:pt x="70" y="235"/>
                    </a:cubicBezTo>
                    <a:cubicBezTo>
                      <a:pt x="68" y="234"/>
                      <a:pt x="66" y="232"/>
                      <a:pt x="64" y="231"/>
                    </a:cubicBezTo>
                    <a:cubicBezTo>
                      <a:pt x="64" y="203"/>
                      <a:pt x="64" y="203"/>
                      <a:pt x="64" y="203"/>
                    </a:cubicBezTo>
                    <a:cubicBezTo>
                      <a:pt x="67" y="205"/>
                      <a:pt x="69" y="207"/>
                      <a:pt x="71" y="209"/>
                    </a:cubicBezTo>
                    <a:cubicBezTo>
                      <a:pt x="73" y="211"/>
                      <a:pt x="75" y="212"/>
                      <a:pt x="78" y="213"/>
                    </a:cubicBezTo>
                    <a:cubicBezTo>
                      <a:pt x="80" y="214"/>
                      <a:pt x="82" y="215"/>
                      <a:pt x="85" y="216"/>
                    </a:cubicBezTo>
                    <a:cubicBezTo>
                      <a:pt x="87" y="217"/>
                      <a:pt x="90" y="217"/>
                      <a:pt x="93" y="217"/>
                    </a:cubicBezTo>
                    <a:cubicBezTo>
                      <a:pt x="94" y="217"/>
                      <a:pt x="95" y="217"/>
                      <a:pt x="97" y="217"/>
                    </a:cubicBezTo>
                    <a:cubicBezTo>
                      <a:pt x="98" y="217"/>
                      <a:pt x="99" y="217"/>
                      <a:pt x="100" y="216"/>
                    </a:cubicBezTo>
                    <a:cubicBezTo>
                      <a:pt x="101" y="216"/>
                      <a:pt x="102" y="216"/>
                      <a:pt x="103" y="215"/>
                    </a:cubicBezTo>
                    <a:cubicBezTo>
                      <a:pt x="104" y="215"/>
                      <a:pt x="105" y="214"/>
                      <a:pt x="105" y="213"/>
                    </a:cubicBezTo>
                    <a:cubicBezTo>
                      <a:pt x="106" y="213"/>
                      <a:pt x="106" y="212"/>
                      <a:pt x="107" y="211"/>
                    </a:cubicBezTo>
                    <a:cubicBezTo>
                      <a:pt x="107" y="211"/>
                      <a:pt x="108" y="210"/>
                      <a:pt x="108" y="209"/>
                    </a:cubicBezTo>
                    <a:cubicBezTo>
                      <a:pt x="108" y="209"/>
                      <a:pt x="109" y="208"/>
                      <a:pt x="109" y="207"/>
                    </a:cubicBezTo>
                    <a:cubicBezTo>
                      <a:pt x="109" y="206"/>
                      <a:pt x="109" y="205"/>
                      <a:pt x="109" y="204"/>
                    </a:cubicBezTo>
                    <a:cubicBezTo>
                      <a:pt x="109" y="203"/>
                      <a:pt x="109" y="202"/>
                      <a:pt x="109" y="201"/>
                    </a:cubicBezTo>
                    <a:cubicBezTo>
                      <a:pt x="108" y="200"/>
                      <a:pt x="108" y="199"/>
                      <a:pt x="108" y="198"/>
                    </a:cubicBezTo>
                    <a:cubicBezTo>
                      <a:pt x="107" y="197"/>
                      <a:pt x="107" y="196"/>
                      <a:pt x="106" y="196"/>
                    </a:cubicBezTo>
                    <a:cubicBezTo>
                      <a:pt x="105" y="195"/>
                      <a:pt x="104" y="194"/>
                      <a:pt x="104" y="193"/>
                    </a:cubicBezTo>
                    <a:cubicBezTo>
                      <a:pt x="103" y="192"/>
                      <a:pt x="102" y="191"/>
                      <a:pt x="101" y="191"/>
                    </a:cubicBezTo>
                    <a:cubicBezTo>
                      <a:pt x="100" y="190"/>
                      <a:pt x="99" y="189"/>
                      <a:pt x="98" y="188"/>
                    </a:cubicBezTo>
                    <a:cubicBezTo>
                      <a:pt x="96" y="187"/>
                      <a:pt x="95" y="187"/>
                      <a:pt x="93" y="186"/>
                    </a:cubicBezTo>
                    <a:cubicBezTo>
                      <a:pt x="92" y="185"/>
                      <a:pt x="90" y="184"/>
                      <a:pt x="88" y="183"/>
                    </a:cubicBezTo>
                    <a:cubicBezTo>
                      <a:pt x="84" y="180"/>
                      <a:pt x="81" y="178"/>
                      <a:pt x="78" y="175"/>
                    </a:cubicBezTo>
                    <a:cubicBezTo>
                      <a:pt x="75" y="172"/>
                      <a:pt x="72" y="170"/>
                      <a:pt x="70" y="166"/>
                    </a:cubicBezTo>
                    <a:cubicBezTo>
                      <a:pt x="68" y="163"/>
                      <a:pt x="67" y="160"/>
                      <a:pt x="66" y="157"/>
                    </a:cubicBezTo>
                    <a:cubicBezTo>
                      <a:pt x="65" y="153"/>
                      <a:pt x="64" y="150"/>
                      <a:pt x="64" y="146"/>
                    </a:cubicBezTo>
                    <a:cubicBezTo>
                      <a:pt x="64" y="143"/>
                      <a:pt x="64" y="140"/>
                      <a:pt x="65" y="138"/>
                    </a:cubicBezTo>
                    <a:cubicBezTo>
                      <a:pt x="65" y="135"/>
                      <a:pt x="66" y="133"/>
                      <a:pt x="67" y="130"/>
                    </a:cubicBezTo>
                    <a:cubicBezTo>
                      <a:pt x="68" y="128"/>
                      <a:pt x="69" y="126"/>
                      <a:pt x="70" y="124"/>
                    </a:cubicBezTo>
                    <a:cubicBezTo>
                      <a:pt x="71" y="122"/>
                      <a:pt x="73" y="120"/>
                      <a:pt x="74" y="118"/>
                    </a:cubicBezTo>
                    <a:cubicBezTo>
                      <a:pt x="76" y="116"/>
                      <a:pt x="78" y="115"/>
                      <a:pt x="80" y="113"/>
                    </a:cubicBezTo>
                    <a:cubicBezTo>
                      <a:pt x="82" y="112"/>
                      <a:pt x="85" y="111"/>
                      <a:pt x="87" y="110"/>
                    </a:cubicBezTo>
                    <a:cubicBezTo>
                      <a:pt x="89" y="109"/>
                      <a:pt x="92" y="108"/>
                      <a:pt x="95" y="107"/>
                    </a:cubicBezTo>
                    <a:cubicBezTo>
                      <a:pt x="97" y="107"/>
                      <a:pt x="100" y="106"/>
                      <a:pt x="103" y="106"/>
                    </a:cubicBezTo>
                    <a:cubicBezTo>
                      <a:pt x="106" y="106"/>
                      <a:pt x="109" y="106"/>
                      <a:pt x="111" y="106"/>
                    </a:cubicBezTo>
                    <a:cubicBezTo>
                      <a:pt x="114" y="106"/>
                      <a:pt x="116" y="106"/>
                      <a:pt x="118" y="106"/>
                    </a:cubicBezTo>
                    <a:cubicBezTo>
                      <a:pt x="121" y="107"/>
                      <a:pt x="123" y="107"/>
                      <a:pt x="125" y="108"/>
                    </a:cubicBezTo>
                    <a:cubicBezTo>
                      <a:pt x="127" y="108"/>
                      <a:pt x="129" y="109"/>
                      <a:pt x="131" y="109"/>
                    </a:cubicBezTo>
                    <a:cubicBezTo>
                      <a:pt x="131" y="137"/>
                      <a:pt x="131" y="137"/>
                      <a:pt x="131" y="137"/>
                    </a:cubicBezTo>
                    <a:cubicBezTo>
                      <a:pt x="129" y="136"/>
                      <a:pt x="127" y="135"/>
                      <a:pt x="125" y="133"/>
                    </a:cubicBezTo>
                    <a:cubicBezTo>
                      <a:pt x="123" y="132"/>
                      <a:pt x="121" y="131"/>
                      <a:pt x="119" y="131"/>
                    </a:cubicBezTo>
                    <a:cubicBezTo>
                      <a:pt x="116" y="130"/>
                      <a:pt x="114" y="130"/>
                      <a:pt x="112" y="129"/>
                    </a:cubicBezTo>
                    <a:cubicBezTo>
                      <a:pt x="109" y="129"/>
                      <a:pt x="107" y="129"/>
                      <a:pt x="105" y="129"/>
                    </a:cubicBezTo>
                    <a:cubicBezTo>
                      <a:pt x="104" y="129"/>
                      <a:pt x="102" y="129"/>
                      <a:pt x="101" y="129"/>
                    </a:cubicBezTo>
                    <a:cubicBezTo>
                      <a:pt x="100" y="130"/>
                      <a:pt x="99" y="130"/>
                      <a:pt x="98" y="130"/>
                    </a:cubicBezTo>
                    <a:cubicBezTo>
                      <a:pt x="97" y="131"/>
                      <a:pt x="97" y="131"/>
                      <a:pt x="96" y="131"/>
                    </a:cubicBezTo>
                    <a:cubicBezTo>
                      <a:pt x="95" y="132"/>
                      <a:pt x="94" y="132"/>
                      <a:pt x="93" y="133"/>
                    </a:cubicBezTo>
                    <a:cubicBezTo>
                      <a:pt x="93" y="134"/>
                      <a:pt x="92" y="134"/>
                      <a:pt x="92" y="135"/>
                    </a:cubicBezTo>
                    <a:cubicBezTo>
                      <a:pt x="91" y="136"/>
                      <a:pt x="91" y="137"/>
                      <a:pt x="90" y="137"/>
                    </a:cubicBezTo>
                    <a:cubicBezTo>
                      <a:pt x="90" y="138"/>
                      <a:pt x="90" y="139"/>
                      <a:pt x="90" y="140"/>
                    </a:cubicBezTo>
                    <a:cubicBezTo>
                      <a:pt x="89" y="141"/>
                      <a:pt x="89" y="142"/>
                      <a:pt x="89" y="143"/>
                    </a:cubicBezTo>
                    <a:cubicBezTo>
                      <a:pt x="89" y="144"/>
                      <a:pt x="89" y="145"/>
                      <a:pt x="90" y="146"/>
                    </a:cubicBezTo>
                    <a:cubicBezTo>
                      <a:pt x="90" y="147"/>
                      <a:pt x="90" y="147"/>
                      <a:pt x="90" y="148"/>
                    </a:cubicBezTo>
                    <a:cubicBezTo>
                      <a:pt x="90" y="149"/>
                      <a:pt x="91" y="150"/>
                      <a:pt x="91" y="151"/>
                    </a:cubicBezTo>
                    <a:cubicBezTo>
                      <a:pt x="92" y="151"/>
                      <a:pt x="92" y="152"/>
                      <a:pt x="93" y="153"/>
                    </a:cubicBezTo>
                    <a:cubicBezTo>
                      <a:pt x="93" y="153"/>
                      <a:pt x="94" y="154"/>
                      <a:pt x="95" y="155"/>
                    </a:cubicBezTo>
                    <a:cubicBezTo>
                      <a:pt x="96" y="156"/>
                      <a:pt x="97" y="156"/>
                      <a:pt x="98" y="157"/>
                    </a:cubicBezTo>
                    <a:cubicBezTo>
                      <a:pt x="99" y="158"/>
                      <a:pt x="100" y="159"/>
                      <a:pt x="102" y="159"/>
                    </a:cubicBezTo>
                    <a:cubicBezTo>
                      <a:pt x="103" y="160"/>
                      <a:pt x="105" y="161"/>
                      <a:pt x="106" y="162"/>
                    </a:cubicBezTo>
                    <a:cubicBezTo>
                      <a:pt x="109" y="163"/>
                      <a:pt x="111" y="165"/>
                      <a:pt x="113" y="166"/>
                    </a:cubicBezTo>
                    <a:cubicBezTo>
                      <a:pt x="116" y="168"/>
                      <a:pt x="118" y="169"/>
                      <a:pt x="119" y="170"/>
                    </a:cubicBezTo>
                    <a:cubicBezTo>
                      <a:pt x="121" y="172"/>
                      <a:pt x="123" y="173"/>
                      <a:pt x="124" y="174"/>
                    </a:cubicBezTo>
                    <a:cubicBezTo>
                      <a:pt x="126" y="176"/>
                      <a:pt x="127" y="177"/>
                      <a:pt x="128" y="178"/>
                    </a:cubicBezTo>
                    <a:cubicBezTo>
                      <a:pt x="129" y="180"/>
                      <a:pt x="131" y="182"/>
                      <a:pt x="132" y="184"/>
                    </a:cubicBezTo>
                    <a:cubicBezTo>
                      <a:pt x="133" y="185"/>
                      <a:pt x="134" y="187"/>
                      <a:pt x="134" y="189"/>
                    </a:cubicBezTo>
                    <a:cubicBezTo>
                      <a:pt x="135" y="191"/>
                      <a:pt x="135" y="194"/>
                      <a:pt x="136" y="196"/>
                    </a:cubicBezTo>
                    <a:cubicBezTo>
                      <a:pt x="136" y="198"/>
                      <a:pt x="136" y="200"/>
                      <a:pt x="136" y="203"/>
                    </a:cubicBezTo>
                    <a:cubicBezTo>
                      <a:pt x="136" y="205"/>
                      <a:pt x="136" y="208"/>
                      <a:pt x="136" y="2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7"/>
              </a:p>
            </p:txBody>
          </p:sp>
        </p:grpSp>
      </p:grpSp>
    </p:spTree>
    <p:extLst>
      <p:ext uri="{BB962C8B-B14F-4D97-AF65-F5344CB8AC3E}">
        <p14:creationId xmlns:p14="http://schemas.microsoft.com/office/powerpoint/2010/main" val="30533042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48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9"/>
            <a:ext cx="9143936" cy="1828786"/>
          </a:xfrm>
          <a:noFill/>
        </p:spPr>
        <p:txBody>
          <a:bodyPr lIns="146304" tIns="91440" rIns="146304" bIns="91440" anchor="t" anchorCtr="0"/>
          <a:lstStyle>
            <a:lvl1pPr>
              <a:defRPr sz="3599" spc="-74"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7"/>
            <a:ext cx="7315138" cy="1828007"/>
          </a:xfrm>
          <a:noFill/>
        </p:spPr>
        <p:txBody>
          <a:bodyPr lIns="146304" tIns="109728" rIns="146304" bIns="109728">
            <a:noAutofit/>
          </a:bodyPr>
          <a:lstStyle>
            <a:lvl1pPr marL="0" indent="0">
              <a:spcBef>
                <a:spcPts val="0"/>
              </a:spcBef>
              <a:buNone/>
              <a:defRPr sz="21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580" y="6243238"/>
            <a:ext cx="1280160" cy="274492"/>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38" y="68262"/>
            <a:ext cx="3758591" cy="1371600"/>
          </a:xfrm>
          <a:prstGeom prst="rect">
            <a:avLst/>
          </a:prstGeom>
        </p:spPr>
      </p:pic>
    </p:spTree>
    <p:extLst>
      <p:ext uri="{BB962C8B-B14F-4D97-AF65-F5344CB8AC3E}">
        <p14:creationId xmlns:p14="http://schemas.microsoft.com/office/powerpoint/2010/main" val="623611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9"/>
            <a:ext cx="9143936" cy="1828786"/>
          </a:xfrm>
          <a:noFill/>
        </p:spPr>
        <p:txBody>
          <a:bodyPr lIns="146304" tIns="91440" rIns="146304" bIns="91440" anchor="t" anchorCtr="0"/>
          <a:lstStyle>
            <a:lvl1pPr>
              <a:defRPr sz="3599" spc="-74"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7"/>
            <a:ext cx="7315138" cy="1828007"/>
          </a:xfrm>
          <a:noFill/>
        </p:spPr>
        <p:txBody>
          <a:bodyPr lIns="146304" tIns="109728" rIns="146304" bIns="109728">
            <a:noAutofit/>
          </a:bodyPr>
          <a:lstStyle>
            <a:lvl1pPr marL="0" indent="0">
              <a:spcBef>
                <a:spcPts val="0"/>
              </a:spcBef>
              <a:buNone/>
              <a:defRPr sz="21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580" y="6243849"/>
            <a:ext cx="1280160" cy="273270"/>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4275847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8" y="-317"/>
            <a:ext cx="12435840" cy="6995159"/>
          </a:xfrm>
          <a:prstGeom prst="rect">
            <a:avLst/>
          </a:prstGeom>
        </p:spPr>
      </p:pic>
      <p:sp>
        <p:nvSpPr>
          <p:cNvPr id="10" name="Freeform 9"/>
          <p:cNvSpPr/>
          <p:nvPr userDrawn="1"/>
        </p:nvSpPr>
        <p:spPr bwMode="white">
          <a:xfrm>
            <a:off x="1" y="-319"/>
            <a:ext cx="6675437" cy="6995159"/>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 tIns="109712" rIns="137140" bIns="109712" numCol="1" spcCol="0" rtlCol="0" fromWordArt="0" anchor="t" anchorCtr="0" forceAA="0" compatLnSpc="1">
            <a:prstTxWarp prst="textNoShape">
              <a:avLst/>
            </a:prstTxWarp>
            <a:noAutofit/>
          </a:bodyPr>
          <a:lstStyle/>
          <a:p>
            <a:pPr lvl="0" algn="ctr" defTabSz="69922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580" y="6243849"/>
            <a:ext cx="1280160" cy="273270"/>
          </a:xfrm>
          <a:prstGeom prst="rect">
            <a:avLst/>
          </a:prstGeom>
        </p:spPr>
      </p:pic>
      <p:sp>
        <p:nvSpPr>
          <p:cNvPr id="9" name="Title 1"/>
          <p:cNvSpPr>
            <a:spLocks noGrp="1"/>
          </p:cNvSpPr>
          <p:nvPr>
            <p:ph type="title" hasCustomPrompt="1"/>
          </p:nvPr>
        </p:nvSpPr>
        <p:spPr bwMode="auto">
          <a:xfrm>
            <a:off x="274703" y="1668482"/>
            <a:ext cx="5486335" cy="2286000"/>
          </a:xfrm>
          <a:noFill/>
        </p:spPr>
        <p:txBody>
          <a:bodyPr lIns="146304" tIns="91440" rIns="146304" bIns="91440" anchor="t" anchorCtr="0"/>
          <a:lstStyle>
            <a:lvl1pPr>
              <a:defRPr sz="3599" spc="-74"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3"/>
            <a:ext cx="4573588" cy="1828800"/>
          </a:xfrm>
        </p:spPr>
        <p:txBody>
          <a:bodyPr tIns="109728" bIns="109728">
            <a:noAutofit/>
          </a:bodyPr>
          <a:lstStyle>
            <a:lvl1pPr marL="0" indent="0">
              <a:spcBef>
                <a:spcPts val="0"/>
              </a:spcBef>
              <a:buNone/>
              <a:defRPr sz="2100">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1307417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19"/>
            <a:ext cx="12428538" cy="6994845"/>
          </a:xfrm>
          <a:prstGeom prst="rect">
            <a:avLst/>
          </a:prstGeom>
        </p:spPr>
      </p:pic>
      <p:sp>
        <p:nvSpPr>
          <p:cNvPr id="10" name="Freeform 9"/>
          <p:cNvSpPr/>
          <p:nvPr userDrawn="1"/>
        </p:nvSpPr>
        <p:spPr bwMode="white">
          <a:xfrm>
            <a:off x="1" y="-319"/>
            <a:ext cx="6675437" cy="6995159"/>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 tIns="109712" rIns="137140" bIns="109712" numCol="1" spcCol="0" rtlCol="0" fromWordArt="0" anchor="t" anchorCtr="0" forceAA="0" compatLnSpc="1">
            <a:prstTxWarp prst="textNoShape">
              <a:avLst/>
            </a:prstTxWarp>
            <a:noAutofit/>
          </a:bodyPr>
          <a:lstStyle/>
          <a:p>
            <a:pPr lvl="0" algn="ctr" defTabSz="69922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580" y="6243849"/>
            <a:ext cx="1280160" cy="273270"/>
          </a:xfrm>
          <a:prstGeom prst="rect">
            <a:avLst/>
          </a:prstGeom>
        </p:spPr>
      </p:pic>
      <p:sp>
        <p:nvSpPr>
          <p:cNvPr id="9" name="Title 1"/>
          <p:cNvSpPr>
            <a:spLocks noGrp="1"/>
          </p:cNvSpPr>
          <p:nvPr>
            <p:ph type="title" hasCustomPrompt="1"/>
          </p:nvPr>
        </p:nvSpPr>
        <p:spPr bwMode="auto">
          <a:xfrm>
            <a:off x="274703" y="1668482"/>
            <a:ext cx="5486335" cy="2286000"/>
          </a:xfrm>
          <a:noFill/>
        </p:spPr>
        <p:txBody>
          <a:bodyPr lIns="146304" tIns="91440" rIns="146304" bIns="91440" anchor="t" anchorCtr="0"/>
          <a:lstStyle>
            <a:lvl1pPr>
              <a:defRPr sz="3599" spc="-74"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3"/>
            <a:ext cx="4573588" cy="1828800"/>
          </a:xfrm>
        </p:spPr>
        <p:txBody>
          <a:bodyPr tIns="109728" bIns="109728">
            <a:noAutofit/>
          </a:bodyPr>
          <a:lstStyle>
            <a:lvl1pPr marL="0" indent="0">
              <a:spcBef>
                <a:spcPts val="0"/>
              </a:spcBef>
              <a:buNone/>
              <a:defRPr sz="2100">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2287934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0"/>
            <a:ext cx="12444412" cy="6994845"/>
          </a:xfrm>
          <a:prstGeom prst="rect">
            <a:avLst/>
          </a:prstGeom>
        </p:spPr>
      </p:pic>
      <p:sp>
        <p:nvSpPr>
          <p:cNvPr id="10" name="Freeform 9"/>
          <p:cNvSpPr/>
          <p:nvPr userDrawn="1"/>
        </p:nvSpPr>
        <p:spPr bwMode="white">
          <a:xfrm>
            <a:off x="1" y="-319"/>
            <a:ext cx="6675437" cy="6995159"/>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 tIns="109712" rIns="137140" bIns="109712" numCol="1" spcCol="0" rtlCol="0" fromWordArt="0" anchor="t" anchorCtr="0" forceAA="0" compatLnSpc="1">
            <a:prstTxWarp prst="textNoShape">
              <a:avLst/>
            </a:prstTxWarp>
            <a:noAutofit/>
          </a:bodyPr>
          <a:lstStyle/>
          <a:p>
            <a:pPr lvl="0" algn="ctr" defTabSz="69922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580" y="6243849"/>
            <a:ext cx="1280160" cy="273270"/>
          </a:xfrm>
          <a:prstGeom prst="rect">
            <a:avLst/>
          </a:prstGeom>
        </p:spPr>
      </p:pic>
      <p:sp>
        <p:nvSpPr>
          <p:cNvPr id="9" name="Title 1"/>
          <p:cNvSpPr>
            <a:spLocks noGrp="1"/>
          </p:cNvSpPr>
          <p:nvPr>
            <p:ph type="title" hasCustomPrompt="1"/>
          </p:nvPr>
        </p:nvSpPr>
        <p:spPr bwMode="auto">
          <a:xfrm>
            <a:off x="274703" y="1668482"/>
            <a:ext cx="5486335" cy="2286000"/>
          </a:xfrm>
          <a:noFill/>
        </p:spPr>
        <p:txBody>
          <a:bodyPr lIns="146304" tIns="91440" rIns="146304" bIns="91440" anchor="t" anchorCtr="0"/>
          <a:lstStyle>
            <a:lvl1pPr>
              <a:defRPr sz="3599" spc="-74"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3"/>
            <a:ext cx="4573588" cy="1828800"/>
          </a:xfrm>
        </p:spPr>
        <p:txBody>
          <a:bodyPr tIns="109728" bIns="109728">
            <a:noAutofit/>
          </a:bodyPr>
          <a:lstStyle>
            <a:lvl1pPr marL="0" indent="0">
              <a:spcBef>
                <a:spcPts val="0"/>
              </a:spcBef>
              <a:buNone/>
              <a:defRPr sz="2100">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921147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1" y="1"/>
            <a:ext cx="12436475" cy="6994840"/>
          </a:xfrm>
          <a:prstGeom prst="rect">
            <a:avLst/>
          </a:prstGeom>
        </p:spPr>
      </p:pic>
      <p:sp>
        <p:nvSpPr>
          <p:cNvPr id="10" name="Freeform 9"/>
          <p:cNvSpPr/>
          <p:nvPr userDrawn="1"/>
        </p:nvSpPr>
        <p:spPr bwMode="white">
          <a:xfrm>
            <a:off x="1" y="-319"/>
            <a:ext cx="6675437" cy="6995159"/>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 tIns="109712" rIns="137140" bIns="109712" numCol="1" spcCol="0" rtlCol="0" fromWordArt="0" anchor="t" anchorCtr="0" forceAA="0" compatLnSpc="1">
            <a:prstTxWarp prst="textNoShape">
              <a:avLst/>
            </a:prstTxWarp>
            <a:noAutofit/>
          </a:bodyPr>
          <a:lstStyle/>
          <a:p>
            <a:pPr lvl="0" algn="ctr" defTabSz="69922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580" y="6243849"/>
            <a:ext cx="1280160" cy="273270"/>
          </a:xfrm>
          <a:prstGeom prst="rect">
            <a:avLst/>
          </a:prstGeom>
        </p:spPr>
      </p:pic>
      <p:sp>
        <p:nvSpPr>
          <p:cNvPr id="9" name="Title 1"/>
          <p:cNvSpPr>
            <a:spLocks noGrp="1"/>
          </p:cNvSpPr>
          <p:nvPr>
            <p:ph type="title" hasCustomPrompt="1"/>
          </p:nvPr>
        </p:nvSpPr>
        <p:spPr bwMode="auto">
          <a:xfrm>
            <a:off x="274703" y="1668482"/>
            <a:ext cx="5486335" cy="2286000"/>
          </a:xfrm>
          <a:noFill/>
        </p:spPr>
        <p:txBody>
          <a:bodyPr lIns="146304" tIns="91440" rIns="146304" bIns="91440" anchor="t" anchorCtr="0"/>
          <a:lstStyle>
            <a:lvl1pPr>
              <a:defRPr sz="3599" spc="-74"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3"/>
            <a:ext cx="4573588" cy="1828800"/>
          </a:xfrm>
        </p:spPr>
        <p:txBody>
          <a:bodyPr tIns="109728" bIns="109728">
            <a:noAutofit/>
          </a:bodyPr>
          <a:lstStyle>
            <a:lvl1pPr marL="0" indent="0">
              <a:spcBef>
                <a:spcPts val="0"/>
              </a:spcBef>
              <a:buNone/>
              <a:defRPr sz="2100">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125719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1" y="-319"/>
            <a:ext cx="12436475" cy="6994845"/>
          </a:xfrm>
          <a:prstGeom prst="rect">
            <a:avLst/>
          </a:prstGeom>
        </p:spPr>
      </p:pic>
      <p:sp>
        <p:nvSpPr>
          <p:cNvPr id="10" name="Freeform 9"/>
          <p:cNvSpPr/>
          <p:nvPr userDrawn="1"/>
        </p:nvSpPr>
        <p:spPr bwMode="white">
          <a:xfrm>
            <a:off x="1" y="-319"/>
            <a:ext cx="6675437" cy="6995159"/>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 tIns="109712" rIns="137140" bIns="109712" numCol="1" spcCol="0" rtlCol="0" fromWordArt="0" anchor="t" anchorCtr="0" forceAA="0" compatLnSpc="1">
            <a:prstTxWarp prst="textNoShape">
              <a:avLst/>
            </a:prstTxWarp>
            <a:noAutofit/>
          </a:bodyPr>
          <a:lstStyle/>
          <a:p>
            <a:pPr lvl="0" algn="ctr" defTabSz="69922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580" y="6243849"/>
            <a:ext cx="1280160" cy="273270"/>
          </a:xfrm>
          <a:prstGeom prst="rect">
            <a:avLst/>
          </a:prstGeom>
        </p:spPr>
      </p:pic>
      <p:sp>
        <p:nvSpPr>
          <p:cNvPr id="9" name="Title 1"/>
          <p:cNvSpPr>
            <a:spLocks noGrp="1"/>
          </p:cNvSpPr>
          <p:nvPr>
            <p:ph type="title" hasCustomPrompt="1"/>
          </p:nvPr>
        </p:nvSpPr>
        <p:spPr bwMode="auto">
          <a:xfrm>
            <a:off x="274703" y="1668482"/>
            <a:ext cx="5486335" cy="2286000"/>
          </a:xfrm>
          <a:noFill/>
        </p:spPr>
        <p:txBody>
          <a:bodyPr lIns="146304" tIns="91440" rIns="146304" bIns="91440" anchor="t" anchorCtr="0"/>
          <a:lstStyle>
            <a:lvl1pPr>
              <a:defRPr sz="3599" spc="-74"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3"/>
            <a:ext cx="4573588" cy="1828800"/>
          </a:xfrm>
        </p:spPr>
        <p:txBody>
          <a:bodyPr tIns="109728" bIns="109728">
            <a:noAutofit/>
          </a:bodyPr>
          <a:lstStyle>
            <a:lvl1pPr marL="0" indent="0">
              <a:spcBef>
                <a:spcPts val="0"/>
              </a:spcBef>
              <a:buNone/>
              <a:defRPr sz="2100">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3581485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9"/>
            <a:ext cx="9143936" cy="1828786"/>
          </a:xfrm>
          <a:noFill/>
        </p:spPr>
        <p:txBody>
          <a:bodyPr lIns="146304" tIns="91440" rIns="146304" bIns="91440" anchor="t" anchorCtr="0"/>
          <a:lstStyle>
            <a:lvl1pPr>
              <a:defRPr sz="3599" spc="-74"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7"/>
            <a:ext cx="7315138" cy="1828007"/>
          </a:xfrm>
          <a:noFill/>
        </p:spPr>
        <p:txBody>
          <a:bodyPr lIns="146304" tIns="109728" rIns="146304" bIns="109728">
            <a:noAutofit/>
          </a:bodyPr>
          <a:lstStyle>
            <a:lvl1pPr marL="0" indent="0">
              <a:spcBef>
                <a:spcPts val="0"/>
              </a:spcBef>
              <a:buNone/>
              <a:defRPr sz="21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580" y="6243238"/>
            <a:ext cx="1280160" cy="27449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38" y="68262"/>
            <a:ext cx="3758591" cy="1371600"/>
          </a:xfrm>
          <a:prstGeom prst="rect">
            <a:avLst/>
          </a:prstGeom>
        </p:spPr>
      </p:pic>
    </p:spTree>
    <p:extLst>
      <p:ext uri="{BB962C8B-B14F-4D97-AF65-F5344CB8AC3E}">
        <p14:creationId xmlns:p14="http://schemas.microsoft.com/office/powerpoint/2010/main" val="32602777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9"/>
            <a:ext cx="9143936" cy="1828786"/>
          </a:xfrm>
          <a:noFill/>
        </p:spPr>
        <p:txBody>
          <a:bodyPr lIns="146304" tIns="91440" rIns="146304" bIns="91440" anchor="t" anchorCtr="0"/>
          <a:lstStyle>
            <a:lvl1pPr>
              <a:defRPr sz="3599" spc="-74"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7"/>
            <a:ext cx="7315138" cy="1828007"/>
          </a:xfrm>
          <a:noFill/>
        </p:spPr>
        <p:txBody>
          <a:bodyPr lIns="146304" tIns="109728" rIns="146304" bIns="109728">
            <a:noAutofit/>
          </a:bodyPr>
          <a:lstStyle>
            <a:lvl1pPr marL="0" indent="0">
              <a:spcBef>
                <a:spcPts val="0"/>
              </a:spcBef>
              <a:buNone/>
              <a:defRPr sz="21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580" y="6243849"/>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2929846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1466976"/>
          </a:xfrm>
        </p:spPr>
        <p:txBody>
          <a:bodyPr/>
          <a:lstStyle>
            <a:lvl1pPr marL="0" indent="0">
              <a:buNone/>
              <a:defRPr>
                <a:solidFill>
                  <a:schemeClr val="tx2"/>
                </a:solidFill>
              </a:defRPr>
            </a:lvl1pPr>
            <a:lvl2pPr marL="0" indent="0">
              <a:buFontTx/>
              <a:buNone/>
              <a:defRPr sz="1500"/>
            </a:lvl2pPr>
            <a:lvl3pPr marL="171418" indent="0">
              <a:buNone/>
              <a:defRPr sz="1350"/>
            </a:lvl3pPr>
            <a:lvl4pPr marL="342835" indent="0">
              <a:buNone/>
              <a:defRPr sz="1199"/>
            </a:lvl4pPr>
            <a:lvl5pPr marL="514253" indent="0">
              <a:buNone/>
              <a:defRPr sz="104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3"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6" fontAlgn="base">
              <a:spcBef>
                <a:spcPct val="0"/>
              </a:spcBef>
              <a:spcAft>
                <a:spcPct val="0"/>
              </a:spcAft>
              <a:defRPr/>
            </a:pPr>
            <a:endParaRPr lang="en-US" sz="1323"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18838" y="6529422"/>
            <a:ext cx="1314642" cy="479744"/>
          </a:xfrm>
          <a:prstGeom prst="rect">
            <a:avLst/>
          </a:prstGeom>
        </p:spPr>
      </p:pic>
    </p:spTree>
    <p:extLst>
      <p:ext uri="{BB962C8B-B14F-4D97-AF65-F5344CB8AC3E}">
        <p14:creationId xmlns:p14="http://schemas.microsoft.com/office/powerpoint/2010/main" val="60749918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1466976"/>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500" kern="1200" spc="0" baseline="0" dirty="0" smtClean="0">
                <a:gradFill>
                  <a:gsLst>
                    <a:gs pos="1250">
                      <a:schemeClr val="tx1"/>
                    </a:gs>
                    <a:gs pos="100000">
                      <a:schemeClr val="tx1"/>
                    </a:gs>
                  </a:gsLst>
                  <a:lin ang="5400000" scaled="0"/>
                </a:gradFill>
                <a:latin typeface="+mn-lt"/>
                <a:ea typeface="+mn-ea"/>
                <a:cs typeface="+mn-cs"/>
              </a:defRPr>
            </a:lvl2pPr>
            <a:lvl3pPr marL="171418" indent="0">
              <a:buNone/>
              <a:defRPr sz="1350"/>
            </a:lvl3pPr>
            <a:lvl4pPr marL="342835" indent="0">
              <a:buNone/>
              <a:defRPr sz="1199"/>
            </a:lvl4pPr>
            <a:lvl5pPr marL="514253" indent="0">
              <a:buNone/>
              <a:defRPr sz="104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3"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6" fontAlgn="base">
              <a:spcBef>
                <a:spcPct val="0"/>
              </a:spcBef>
              <a:spcAft>
                <a:spcPct val="0"/>
              </a:spcAft>
              <a:defRPr/>
            </a:pPr>
            <a:endParaRPr lang="en-US" sz="1323"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18838" y="6529422"/>
            <a:ext cx="1314642" cy="479744"/>
          </a:xfrm>
          <a:prstGeom prst="rect">
            <a:avLst/>
          </a:prstGeom>
        </p:spPr>
      </p:pic>
    </p:spTree>
    <p:extLst>
      <p:ext uri="{BB962C8B-B14F-4D97-AF65-F5344CB8AC3E}">
        <p14:creationId xmlns:p14="http://schemas.microsoft.com/office/powerpoint/2010/main" val="16137013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1466976"/>
          </a:xfrm>
        </p:spPr>
        <p:txBody>
          <a:bodyPr>
            <a:spAutoFit/>
          </a:bodyPr>
          <a:lstStyle>
            <a:lvl1pPr>
              <a:defRPr sz="3000">
                <a:solidFill>
                  <a:schemeClr val="tx2"/>
                </a:solidFill>
              </a:defRPr>
            </a:lvl1pPr>
            <a:lvl2pPr>
              <a:defRPr sz="1500"/>
            </a:lvl2pPr>
            <a:lvl3pPr>
              <a:defRPr sz="1350"/>
            </a:lvl3pPr>
            <a:lvl4pPr>
              <a:defRPr sz="1199"/>
            </a:lvl4pPr>
            <a:lvl5pPr>
              <a:defRPr sz="104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3"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6" fontAlgn="base">
              <a:spcBef>
                <a:spcPct val="0"/>
              </a:spcBef>
              <a:spcAft>
                <a:spcPct val="0"/>
              </a:spcAft>
              <a:defRPr/>
            </a:pPr>
            <a:endParaRPr lang="en-US" sz="1323"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18838" y="6529422"/>
            <a:ext cx="1314642" cy="479744"/>
          </a:xfrm>
          <a:prstGeom prst="rect">
            <a:avLst/>
          </a:prstGeom>
        </p:spPr>
      </p:pic>
    </p:spTree>
    <p:extLst>
      <p:ext uri="{BB962C8B-B14F-4D97-AF65-F5344CB8AC3E}">
        <p14:creationId xmlns:p14="http://schemas.microsoft.com/office/powerpoint/2010/main" val="4115333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1466976"/>
          </a:xfrm>
        </p:spPr>
        <p:txBody>
          <a:bodyPr>
            <a:spAutoFit/>
          </a:bodyPr>
          <a:lstStyle>
            <a:lvl1pPr>
              <a:defRPr sz="3000"/>
            </a:lvl1pPr>
            <a:lvl2pPr>
              <a:defRPr sz="1500"/>
            </a:lvl2pPr>
            <a:lvl3pPr>
              <a:defRPr sz="1350"/>
            </a:lvl3pPr>
            <a:lvl4pPr>
              <a:defRPr sz="1199"/>
            </a:lvl4pPr>
            <a:lvl5pPr>
              <a:defRPr sz="104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3"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6" fontAlgn="base">
              <a:spcBef>
                <a:spcPct val="0"/>
              </a:spcBef>
              <a:spcAft>
                <a:spcPct val="0"/>
              </a:spcAft>
              <a:defRPr/>
            </a:pPr>
            <a:endParaRPr lang="en-US" sz="1323"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18838" y="6529422"/>
            <a:ext cx="1314642" cy="479744"/>
          </a:xfrm>
          <a:prstGeom prst="rect">
            <a:avLst/>
          </a:prstGeom>
        </p:spPr>
      </p:pic>
    </p:spTree>
    <p:extLst>
      <p:ext uri="{BB962C8B-B14F-4D97-AF65-F5344CB8AC3E}">
        <p14:creationId xmlns:p14="http://schemas.microsoft.com/office/powerpoint/2010/main" val="427665262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383923"/>
          </a:xfrm>
        </p:spPr>
        <p:txBody>
          <a:bodyPr wrap="square">
            <a:spAutoFit/>
          </a:bodyPr>
          <a:lstStyle>
            <a:lvl1pPr marL="0" indent="0">
              <a:spcBef>
                <a:spcPts val="918"/>
              </a:spcBef>
              <a:buClr>
                <a:schemeClr val="tx1"/>
              </a:buClr>
              <a:buFont typeface="Wingdings" pitchFamily="2" charset="2"/>
              <a:buNone/>
              <a:defRPr sz="2400">
                <a:solidFill>
                  <a:schemeClr val="tx2"/>
                </a:solidFill>
              </a:defRPr>
            </a:lvl1pPr>
            <a:lvl2pPr marL="0" indent="0">
              <a:buNone/>
              <a:defRPr lang="en-US" sz="1500" kern="1200" spc="0" baseline="0" dirty="0" smtClean="0">
                <a:gradFill>
                  <a:gsLst>
                    <a:gs pos="1250">
                      <a:schemeClr val="tx1"/>
                    </a:gs>
                    <a:gs pos="100000">
                      <a:schemeClr val="tx1"/>
                    </a:gs>
                  </a:gsLst>
                  <a:lin ang="5400000" scaled="0"/>
                </a:gradFill>
                <a:latin typeface="+mn-lt"/>
                <a:ea typeface="+mn-ea"/>
                <a:cs typeface="+mn-cs"/>
              </a:defRPr>
            </a:lvl2pPr>
            <a:lvl3pPr marL="173799" indent="0">
              <a:buNone/>
              <a:tabLst/>
              <a:defRPr sz="1350"/>
            </a:lvl3pPr>
            <a:lvl4pPr marL="345216" indent="0">
              <a:buNone/>
              <a:defRPr sz="1199"/>
            </a:lvl4pPr>
            <a:lvl5pPr marL="514253" indent="0">
              <a:buNone/>
              <a:tabLst/>
              <a:defRPr sz="104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49"/>
            <a:ext cx="5486399" cy="1383923"/>
          </a:xfrm>
        </p:spPr>
        <p:txBody>
          <a:bodyPr wrap="square">
            <a:spAutoFit/>
          </a:bodyPr>
          <a:lstStyle>
            <a:lvl1pPr marL="0" indent="0">
              <a:spcBef>
                <a:spcPts val="918"/>
              </a:spcBef>
              <a:buClr>
                <a:schemeClr val="tx1"/>
              </a:buClr>
              <a:buFont typeface="Wingdings" pitchFamily="2" charset="2"/>
              <a:buNone/>
              <a:defRPr sz="2400">
                <a:solidFill>
                  <a:schemeClr val="tx2"/>
                </a:solidFill>
              </a:defRPr>
            </a:lvl1pPr>
            <a:lvl2pPr marL="0" indent="0">
              <a:buNone/>
              <a:defRPr lang="en-US" sz="1500" kern="1200" spc="0" baseline="0" dirty="0" smtClean="0">
                <a:gradFill>
                  <a:gsLst>
                    <a:gs pos="1250">
                      <a:schemeClr val="tx1"/>
                    </a:gs>
                    <a:gs pos="100000">
                      <a:schemeClr val="tx1"/>
                    </a:gs>
                  </a:gsLst>
                  <a:lin ang="5400000" scaled="0"/>
                </a:gradFill>
                <a:latin typeface="+mn-lt"/>
                <a:ea typeface="+mn-ea"/>
                <a:cs typeface="+mn-cs"/>
              </a:defRPr>
            </a:lvl2pPr>
            <a:lvl3pPr marL="173799" indent="0">
              <a:buNone/>
              <a:tabLst/>
              <a:defRPr sz="1350"/>
            </a:lvl3pPr>
            <a:lvl4pPr marL="345216" indent="0">
              <a:buNone/>
              <a:defRPr sz="1199"/>
            </a:lvl4pPr>
            <a:lvl5pPr marL="514253" indent="0">
              <a:buNone/>
              <a:tabLst/>
              <a:defRPr sz="104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3"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6" fontAlgn="base">
              <a:spcBef>
                <a:spcPct val="0"/>
              </a:spcBef>
              <a:spcAft>
                <a:spcPct val="0"/>
              </a:spcAft>
              <a:defRPr/>
            </a:pPr>
            <a:endParaRPr lang="en-US" sz="1323"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18838" y="6529422"/>
            <a:ext cx="1314642" cy="479744"/>
          </a:xfrm>
          <a:prstGeom prst="rect">
            <a:avLst/>
          </a:prstGeom>
        </p:spPr>
      </p:pic>
    </p:spTree>
    <p:extLst>
      <p:ext uri="{BB962C8B-B14F-4D97-AF65-F5344CB8AC3E}">
        <p14:creationId xmlns:p14="http://schemas.microsoft.com/office/powerpoint/2010/main" val="197868893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383923"/>
          </a:xfrm>
        </p:spPr>
        <p:txBody>
          <a:bodyPr wrap="square">
            <a:spAutoFit/>
          </a:bodyPr>
          <a:lstStyle>
            <a:lvl1pPr marL="0" indent="0">
              <a:spcBef>
                <a:spcPts val="918"/>
              </a:spcBef>
              <a:buClr>
                <a:schemeClr val="tx1"/>
              </a:buClr>
              <a:buFont typeface="Wingdings" pitchFamily="2" charset="2"/>
              <a:buNone/>
              <a:defRPr sz="2400"/>
            </a:lvl1pPr>
            <a:lvl2pPr marL="0" indent="0">
              <a:buNone/>
              <a:defRPr lang="en-US" sz="1500" kern="1200" spc="0" baseline="0" dirty="0" smtClean="0">
                <a:gradFill>
                  <a:gsLst>
                    <a:gs pos="1250">
                      <a:schemeClr val="tx1"/>
                    </a:gs>
                    <a:gs pos="100000">
                      <a:schemeClr val="tx1"/>
                    </a:gs>
                  </a:gsLst>
                  <a:lin ang="5400000" scaled="0"/>
                </a:gradFill>
                <a:latin typeface="+mn-lt"/>
                <a:ea typeface="+mn-ea"/>
                <a:cs typeface="+mn-cs"/>
              </a:defRPr>
            </a:lvl2pPr>
            <a:lvl3pPr marL="173799" indent="0">
              <a:buNone/>
              <a:tabLst/>
              <a:defRPr sz="1350"/>
            </a:lvl3pPr>
            <a:lvl4pPr marL="345216" indent="0">
              <a:buNone/>
              <a:defRPr sz="1199"/>
            </a:lvl4pPr>
            <a:lvl5pPr marL="514253" indent="0">
              <a:buNone/>
              <a:tabLst/>
              <a:defRPr sz="104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49"/>
            <a:ext cx="5486399" cy="1383923"/>
          </a:xfrm>
        </p:spPr>
        <p:txBody>
          <a:bodyPr wrap="square">
            <a:spAutoFit/>
          </a:bodyPr>
          <a:lstStyle>
            <a:lvl1pPr marL="0" indent="0">
              <a:spcBef>
                <a:spcPts val="918"/>
              </a:spcBef>
              <a:buClr>
                <a:schemeClr val="tx1"/>
              </a:buClr>
              <a:buFont typeface="Wingdings" pitchFamily="2" charset="2"/>
              <a:buNone/>
              <a:defRPr sz="2400"/>
            </a:lvl1pPr>
            <a:lvl2pPr marL="0" indent="0">
              <a:buNone/>
              <a:defRPr lang="en-US" sz="1500" kern="1200" spc="0" baseline="0" dirty="0" smtClean="0">
                <a:gradFill>
                  <a:gsLst>
                    <a:gs pos="1250">
                      <a:schemeClr val="tx1"/>
                    </a:gs>
                    <a:gs pos="100000">
                      <a:schemeClr val="tx1"/>
                    </a:gs>
                  </a:gsLst>
                  <a:lin ang="5400000" scaled="0"/>
                </a:gradFill>
                <a:latin typeface="+mn-lt"/>
                <a:ea typeface="+mn-ea"/>
                <a:cs typeface="+mn-cs"/>
              </a:defRPr>
            </a:lvl2pPr>
            <a:lvl3pPr marL="173799" indent="0">
              <a:buNone/>
              <a:tabLst/>
              <a:defRPr sz="1350"/>
            </a:lvl3pPr>
            <a:lvl4pPr marL="345216" indent="0">
              <a:buNone/>
              <a:defRPr sz="1199"/>
            </a:lvl4pPr>
            <a:lvl5pPr marL="514253" indent="0">
              <a:buNone/>
              <a:tabLst/>
              <a:defRPr sz="104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3"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6" fontAlgn="base">
              <a:spcBef>
                <a:spcPct val="0"/>
              </a:spcBef>
              <a:spcAft>
                <a:spcPct val="0"/>
              </a:spcAft>
              <a:defRPr/>
            </a:pPr>
            <a:endParaRPr lang="en-US" sz="1323"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18838" y="6529422"/>
            <a:ext cx="1314642" cy="479744"/>
          </a:xfrm>
          <a:prstGeom prst="rect">
            <a:avLst/>
          </a:prstGeom>
        </p:spPr>
      </p:pic>
    </p:spTree>
    <p:extLst>
      <p:ext uri="{BB962C8B-B14F-4D97-AF65-F5344CB8AC3E}">
        <p14:creationId xmlns:p14="http://schemas.microsoft.com/office/powerpoint/2010/main" val="203918568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383923"/>
          </a:xfrm>
        </p:spPr>
        <p:txBody>
          <a:bodyPr wrap="square">
            <a:spAutoFit/>
          </a:bodyPr>
          <a:lstStyle>
            <a:lvl1pPr marL="215463" indent="-215463">
              <a:spcBef>
                <a:spcPts val="918"/>
              </a:spcBef>
              <a:buClr>
                <a:schemeClr val="tx2"/>
              </a:buClr>
              <a:buFont typeface="Arial" pitchFamily="34" charset="0"/>
              <a:buChar char="•"/>
              <a:defRPr sz="2400">
                <a:solidFill>
                  <a:schemeClr val="tx2"/>
                </a:solidFill>
              </a:defRPr>
            </a:lvl1pPr>
            <a:lvl2pPr marL="398300" indent="-174863">
              <a:defRPr sz="1500"/>
            </a:lvl2pPr>
            <a:lvl3pPr marL="524590" indent="-126290">
              <a:tabLst/>
              <a:defRPr sz="1350"/>
            </a:lvl3pPr>
            <a:lvl4pPr marL="660594" indent="-136005">
              <a:defRPr sz="1199"/>
            </a:lvl4pPr>
            <a:lvl5pPr marL="786885" indent="-126290">
              <a:tabLst/>
              <a:defRPr sz="104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49"/>
            <a:ext cx="5486399" cy="1383923"/>
          </a:xfrm>
        </p:spPr>
        <p:txBody>
          <a:bodyPr wrap="square">
            <a:spAutoFit/>
          </a:bodyPr>
          <a:lstStyle>
            <a:lvl1pPr marL="215463" indent="-215463">
              <a:spcBef>
                <a:spcPts val="918"/>
              </a:spcBef>
              <a:buClr>
                <a:schemeClr val="tx2"/>
              </a:buClr>
              <a:buFont typeface="Arial" pitchFamily="34" charset="0"/>
              <a:buChar char="•"/>
              <a:defRPr sz="2400">
                <a:solidFill>
                  <a:schemeClr val="tx2"/>
                </a:solidFill>
              </a:defRPr>
            </a:lvl1pPr>
            <a:lvl2pPr marL="398300" indent="-174863">
              <a:defRPr sz="1500"/>
            </a:lvl2pPr>
            <a:lvl3pPr marL="524590" indent="-126290">
              <a:tabLst/>
              <a:defRPr sz="1350"/>
            </a:lvl3pPr>
            <a:lvl4pPr marL="660594" indent="-136005">
              <a:defRPr sz="1199"/>
            </a:lvl4pPr>
            <a:lvl5pPr marL="786885" indent="-126290">
              <a:tabLst/>
              <a:defRPr sz="104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3"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6" fontAlgn="base">
              <a:spcBef>
                <a:spcPct val="0"/>
              </a:spcBef>
              <a:spcAft>
                <a:spcPct val="0"/>
              </a:spcAft>
              <a:defRPr/>
            </a:pPr>
            <a:endParaRPr lang="en-US" sz="1323"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18838" y="6529422"/>
            <a:ext cx="1314642" cy="479744"/>
          </a:xfrm>
          <a:prstGeom prst="rect">
            <a:avLst/>
          </a:prstGeom>
        </p:spPr>
      </p:pic>
    </p:spTree>
    <p:extLst>
      <p:ext uri="{BB962C8B-B14F-4D97-AF65-F5344CB8AC3E}">
        <p14:creationId xmlns:p14="http://schemas.microsoft.com/office/powerpoint/2010/main" val="395934561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383923"/>
          </a:xfrm>
        </p:spPr>
        <p:txBody>
          <a:bodyPr wrap="square">
            <a:spAutoFit/>
          </a:bodyPr>
          <a:lstStyle>
            <a:lvl1pPr marL="215463" indent="-215463">
              <a:spcBef>
                <a:spcPts val="918"/>
              </a:spcBef>
              <a:buClr>
                <a:schemeClr val="tx1"/>
              </a:buClr>
              <a:buFont typeface="Arial" pitchFamily="34" charset="0"/>
              <a:buChar char="•"/>
              <a:defRPr sz="2400"/>
            </a:lvl1pPr>
            <a:lvl2pPr marL="398300" indent="-174863">
              <a:defRPr sz="1500"/>
            </a:lvl2pPr>
            <a:lvl3pPr marL="524590" indent="-126290">
              <a:tabLst/>
              <a:defRPr sz="1350"/>
            </a:lvl3pPr>
            <a:lvl4pPr marL="660594" indent="-136005">
              <a:defRPr sz="1199"/>
            </a:lvl4pPr>
            <a:lvl5pPr marL="786885" indent="-126290">
              <a:tabLst/>
              <a:defRPr sz="104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49"/>
            <a:ext cx="5486399" cy="1383923"/>
          </a:xfrm>
        </p:spPr>
        <p:txBody>
          <a:bodyPr wrap="square">
            <a:spAutoFit/>
          </a:bodyPr>
          <a:lstStyle>
            <a:lvl1pPr marL="215463" indent="-215463">
              <a:spcBef>
                <a:spcPts val="918"/>
              </a:spcBef>
              <a:buClr>
                <a:schemeClr val="tx1"/>
              </a:buClr>
              <a:buFont typeface="Arial" pitchFamily="34" charset="0"/>
              <a:buChar char="•"/>
              <a:defRPr sz="2400"/>
            </a:lvl1pPr>
            <a:lvl2pPr marL="398300" indent="-174863">
              <a:defRPr sz="1500"/>
            </a:lvl2pPr>
            <a:lvl3pPr marL="524590" indent="-126290">
              <a:tabLst/>
              <a:defRPr sz="1350"/>
            </a:lvl3pPr>
            <a:lvl4pPr marL="660594" indent="-136005">
              <a:defRPr sz="1199"/>
            </a:lvl4pPr>
            <a:lvl5pPr marL="786885" indent="-126290">
              <a:tabLst/>
              <a:defRPr sz="104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3"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6" fontAlgn="base">
              <a:spcBef>
                <a:spcPct val="0"/>
              </a:spcBef>
              <a:spcAft>
                <a:spcPct val="0"/>
              </a:spcAft>
              <a:defRPr/>
            </a:pPr>
            <a:endParaRPr lang="en-US" sz="1323"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18838" y="6529422"/>
            <a:ext cx="1314642" cy="479744"/>
          </a:xfrm>
          <a:prstGeom prst="rect">
            <a:avLst/>
          </a:prstGeom>
        </p:spPr>
      </p:pic>
    </p:spTree>
    <p:extLst>
      <p:ext uri="{BB962C8B-B14F-4D97-AF65-F5344CB8AC3E}">
        <p14:creationId xmlns:p14="http://schemas.microsoft.com/office/powerpoint/2010/main" val="167877349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3"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6" fontAlgn="base">
              <a:spcBef>
                <a:spcPct val="0"/>
              </a:spcBef>
              <a:spcAft>
                <a:spcPct val="0"/>
              </a:spcAft>
              <a:defRPr/>
            </a:pPr>
            <a:endParaRPr lang="en-US" sz="1323" kern="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18838" y="6529422"/>
            <a:ext cx="1314642" cy="479744"/>
          </a:xfrm>
          <a:prstGeom prst="rect">
            <a:avLst/>
          </a:prstGeom>
        </p:spPr>
      </p:pic>
    </p:spTree>
    <p:extLst>
      <p:ext uri="{BB962C8B-B14F-4D97-AF65-F5344CB8AC3E}">
        <p14:creationId xmlns:p14="http://schemas.microsoft.com/office/powerpoint/2010/main" val="361415263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3"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6" fontAlgn="base">
              <a:spcBef>
                <a:spcPct val="0"/>
              </a:spcBef>
              <a:spcAft>
                <a:spcPct val="0"/>
              </a:spcAft>
              <a:defRPr/>
            </a:pPr>
            <a:endParaRPr lang="en-US" sz="1323" kern="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18838" y="6529422"/>
            <a:ext cx="1314642" cy="479744"/>
          </a:xfrm>
          <a:prstGeom prst="rect">
            <a:avLst/>
          </a:prstGeom>
        </p:spPr>
      </p:pic>
    </p:spTree>
    <p:extLst>
      <p:ext uri="{BB962C8B-B14F-4D97-AF65-F5344CB8AC3E}">
        <p14:creationId xmlns:p14="http://schemas.microsoft.com/office/powerpoint/2010/main" val="219388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4" tIns="34974" rIns="34974" bIns="34974" numCol="1" spcCol="0" rtlCol="0" fromWordArt="0" anchor="ctr" anchorCtr="0" forceAA="0" compatLnSpc="1">
            <a:prstTxWarp prst="textNoShape">
              <a:avLst/>
            </a:prstTxWarp>
            <a:noAutofit/>
          </a:bodyPr>
          <a:lstStyle/>
          <a:p>
            <a:pPr algn="ctr" defTabSz="699223"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342461"/>
          </a:xfrm>
        </p:spPr>
        <p:txBody>
          <a:bodyPr/>
          <a:lstStyle>
            <a:lvl1pPr marL="0" indent="0">
              <a:buNone/>
              <a:defRPr sz="21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65" indent="0">
              <a:buNone/>
              <a:defRPr sz="15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73" indent="0">
              <a:buNone/>
              <a:defRPr sz="135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08" indent="0">
              <a:buNone/>
              <a:defRPr sz="1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00" indent="0">
              <a:buNone/>
              <a:defRPr sz="104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3"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6" fontAlgn="base">
              <a:spcBef>
                <a:spcPct val="0"/>
              </a:spcBef>
              <a:spcAft>
                <a:spcPct val="0"/>
              </a:spcAft>
              <a:defRPr/>
            </a:pPr>
            <a:endParaRPr lang="en-US" sz="1323"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18838" y="6529422"/>
            <a:ext cx="1314642" cy="479744"/>
          </a:xfrm>
          <a:prstGeom prst="rect">
            <a:avLst/>
          </a:prstGeom>
        </p:spPr>
      </p:pic>
    </p:spTree>
    <p:extLst>
      <p:ext uri="{BB962C8B-B14F-4D97-AF65-F5344CB8AC3E}">
        <p14:creationId xmlns:p14="http://schemas.microsoft.com/office/powerpoint/2010/main" val="672521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8"/>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4" y="975250"/>
            <a:ext cx="11813325" cy="520623"/>
          </a:xfrm>
          <a:prstGeom prst="rect">
            <a:avLst/>
          </a:prstGeom>
        </p:spPr>
        <p:txBody>
          <a:bodyPr/>
          <a:lstStyle>
            <a:lvl1pPr marL="0" indent="0">
              <a:buNone/>
              <a:defRPr sz="2399" baseline="0"/>
            </a:lvl1pPr>
            <a:lvl2pPr marL="257029" indent="0">
              <a:buNone/>
              <a:defRPr/>
            </a:lvl2pPr>
            <a:lvl3pPr marL="428382" indent="0">
              <a:buNone/>
              <a:defRPr/>
            </a:lvl3pPr>
            <a:lvl4pPr marL="599734" indent="0">
              <a:buNone/>
              <a:defRPr/>
            </a:lvl4pPr>
            <a:lvl5pPr marL="771086" indent="0">
              <a:buNone/>
              <a:defRPr/>
            </a:lvl5pPr>
          </a:lstStyle>
          <a:p>
            <a:pPr lvl="0"/>
            <a:r>
              <a:rPr lang="en-US" dirty="0"/>
              <a:t>Sub-header</a:t>
            </a:r>
          </a:p>
        </p:txBody>
      </p:sp>
      <p:sp>
        <p:nvSpPr>
          <p:cNvPr id="4" name="Rectangle 3"/>
          <p:cNvSpPr/>
          <p:nvPr userDrawn="1"/>
        </p:nvSpPr>
        <p:spPr bwMode="auto">
          <a:xfrm>
            <a:off x="883"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6" fontAlgn="base">
              <a:spcBef>
                <a:spcPct val="0"/>
              </a:spcBef>
              <a:spcAft>
                <a:spcPct val="0"/>
              </a:spcAft>
              <a:defRPr/>
            </a:pPr>
            <a:endParaRPr lang="en-US" sz="1323"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18838" y="6529422"/>
            <a:ext cx="1314642" cy="479744"/>
          </a:xfrm>
          <a:prstGeom prst="rect">
            <a:avLst/>
          </a:prstGeom>
        </p:spPr>
      </p:pic>
    </p:spTree>
    <p:extLst>
      <p:ext uri="{BB962C8B-B14F-4D97-AF65-F5344CB8AC3E}">
        <p14:creationId xmlns:p14="http://schemas.microsoft.com/office/powerpoint/2010/main" val="151230399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1" y="1"/>
            <a:ext cx="12436475" cy="6994840"/>
          </a:xfrm>
          <a:prstGeom prst="rect">
            <a:avLst/>
          </a:prstGeom>
        </p:spPr>
      </p:pic>
      <p:sp>
        <p:nvSpPr>
          <p:cNvPr id="4" name="Freeform 3"/>
          <p:cNvSpPr/>
          <p:nvPr userDrawn="1"/>
        </p:nvSpPr>
        <p:spPr bwMode="auto">
          <a:xfrm flipH="1">
            <a:off x="5761039" y="-319"/>
            <a:ext cx="6675437" cy="6995159"/>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 tIns="109712" rIns="137140" bIns="109712" numCol="1" spcCol="0" rtlCol="0" fromWordArt="0" anchor="t" anchorCtr="0" forceAA="0" compatLnSpc="1">
            <a:prstTxWarp prst="textNoShape">
              <a:avLst/>
            </a:prstTxWarp>
            <a:noAutofit/>
          </a:bodyPr>
          <a:lstStyle/>
          <a:p>
            <a:pPr lvl="0" algn="ctr" defTabSz="69922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7" y="754093"/>
            <a:ext cx="5484812" cy="2285972"/>
          </a:xfrm>
          <a:noFill/>
        </p:spPr>
        <p:txBody>
          <a:bodyPr wrap="square" tIns="91440" bIns="91440" anchor="t" anchorCtr="0">
            <a:noAutofit/>
          </a:bodyPr>
          <a:lstStyle>
            <a:lvl1pPr>
              <a:defRPr sz="4049" spc="-74"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9" y="3051176"/>
            <a:ext cx="4540270" cy="1828800"/>
          </a:xfrm>
          <a:noFill/>
        </p:spPr>
        <p:txBody>
          <a:bodyPr wrap="square" lIns="182880" tIns="146304" rIns="182880" bIns="146304">
            <a:noAutofit/>
          </a:bodyPr>
          <a:lstStyle>
            <a:lvl1pPr marL="0" indent="0">
              <a:spcBef>
                <a:spcPts val="0"/>
              </a:spcBef>
              <a:buNone/>
              <a:defRPr sz="2100" spc="0" baseline="0">
                <a:gradFill>
                  <a:gsLst>
                    <a:gs pos="0">
                      <a:schemeClr val="tx1"/>
                    </a:gs>
                    <a:gs pos="100000">
                      <a:schemeClr val="tx1"/>
                    </a:gs>
                  </a:gsLst>
                  <a:lin ang="5400000" scaled="0"/>
                </a:gradFill>
                <a:latin typeface="+mj-lt"/>
              </a:defRPr>
            </a:lvl1pPr>
          </a:lstStyle>
          <a:p>
            <a:pPr lvl="0"/>
            <a:r>
              <a:rPr lang="en-US" dirty="0"/>
              <a:t>Title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47513" y="6392862"/>
            <a:ext cx="1314642" cy="479744"/>
          </a:xfrm>
          <a:prstGeom prst="rect">
            <a:avLst/>
          </a:prstGeom>
        </p:spPr>
      </p:pic>
    </p:spTree>
    <p:extLst>
      <p:ext uri="{BB962C8B-B14F-4D97-AF65-F5344CB8AC3E}">
        <p14:creationId xmlns:p14="http://schemas.microsoft.com/office/powerpoint/2010/main" val="1527840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1" y="1"/>
            <a:ext cx="12436475" cy="6994840"/>
          </a:xfrm>
          <a:prstGeom prst="rect">
            <a:avLst/>
          </a:prstGeom>
        </p:spPr>
      </p:pic>
      <p:sp>
        <p:nvSpPr>
          <p:cNvPr id="4" name="Freeform 3"/>
          <p:cNvSpPr/>
          <p:nvPr userDrawn="1"/>
        </p:nvSpPr>
        <p:spPr bwMode="auto">
          <a:xfrm flipH="1">
            <a:off x="5761039" y="-319"/>
            <a:ext cx="6675437" cy="6995159"/>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 tIns="109712" rIns="137140" bIns="109712" numCol="1" spcCol="0" rtlCol="0" fromWordArt="0" anchor="t" anchorCtr="0" forceAA="0" compatLnSpc="1">
            <a:prstTxWarp prst="textNoShape">
              <a:avLst/>
            </a:prstTxWarp>
            <a:noAutofit/>
          </a:bodyPr>
          <a:lstStyle/>
          <a:p>
            <a:pPr lvl="0" algn="ctr" defTabSz="69922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7" y="754093"/>
            <a:ext cx="5484812" cy="2285972"/>
          </a:xfrm>
          <a:noFill/>
        </p:spPr>
        <p:txBody>
          <a:bodyPr wrap="square" tIns="91440" bIns="91440" anchor="t" anchorCtr="0">
            <a:noAutofit/>
          </a:bodyPr>
          <a:lstStyle>
            <a:lvl1pPr>
              <a:defRPr sz="4049" spc="-74"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9" y="3051176"/>
            <a:ext cx="4540270" cy="1828800"/>
          </a:xfrm>
          <a:noFill/>
        </p:spPr>
        <p:txBody>
          <a:bodyPr wrap="square" lIns="182880" tIns="146304" rIns="182880" bIns="146304">
            <a:noAutofit/>
          </a:bodyPr>
          <a:lstStyle>
            <a:lvl1pPr marL="0" indent="0">
              <a:spcBef>
                <a:spcPts val="0"/>
              </a:spcBef>
              <a:buNone/>
              <a:defRPr sz="2100" spc="0" baseline="0">
                <a:gradFill>
                  <a:gsLst>
                    <a:gs pos="0">
                      <a:schemeClr val="tx1"/>
                    </a:gs>
                    <a:gs pos="100000">
                      <a:schemeClr val="tx1"/>
                    </a:gs>
                  </a:gsLst>
                  <a:lin ang="5400000" scaled="0"/>
                </a:gradFill>
                <a:latin typeface="+mj-lt"/>
              </a:defRPr>
            </a:lvl1pPr>
          </a:lstStyle>
          <a:p>
            <a:pPr lvl="0"/>
            <a:r>
              <a:rPr lang="en-US" dirty="0"/>
              <a:t>Title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47513" y="6392862"/>
            <a:ext cx="1314642" cy="479744"/>
          </a:xfrm>
          <a:prstGeom prst="rect">
            <a:avLst/>
          </a:prstGeom>
        </p:spPr>
      </p:pic>
    </p:spTree>
    <p:extLst>
      <p:ext uri="{BB962C8B-B14F-4D97-AF65-F5344CB8AC3E}">
        <p14:creationId xmlns:p14="http://schemas.microsoft.com/office/powerpoint/2010/main" val="2770050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1" y="-320"/>
            <a:ext cx="12436475" cy="6994840"/>
          </a:xfrm>
          <a:prstGeom prst="rect">
            <a:avLst/>
          </a:prstGeom>
        </p:spPr>
      </p:pic>
      <p:sp>
        <p:nvSpPr>
          <p:cNvPr id="4" name="Freeform 3"/>
          <p:cNvSpPr/>
          <p:nvPr userDrawn="1"/>
        </p:nvSpPr>
        <p:spPr bwMode="auto">
          <a:xfrm flipH="1">
            <a:off x="5761039" y="-319"/>
            <a:ext cx="6675437" cy="6995159"/>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 tIns="109712" rIns="137140" bIns="109712" numCol="1" spcCol="0" rtlCol="0" fromWordArt="0" anchor="t" anchorCtr="0" forceAA="0" compatLnSpc="1">
            <a:prstTxWarp prst="textNoShape">
              <a:avLst/>
            </a:prstTxWarp>
            <a:noAutofit/>
          </a:bodyPr>
          <a:lstStyle/>
          <a:p>
            <a:pPr algn="ctr" defTabSz="69922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9" y="754093"/>
            <a:ext cx="5486399" cy="2285972"/>
          </a:xfrm>
          <a:noFill/>
        </p:spPr>
        <p:txBody>
          <a:bodyPr wrap="square" tIns="91440" bIns="91440" anchor="t" anchorCtr="0">
            <a:noAutofit/>
          </a:bodyPr>
          <a:lstStyle>
            <a:lvl1pPr>
              <a:defRPr lang="en-US" sz="4499"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47513" y="6392862"/>
            <a:ext cx="1314642" cy="479744"/>
          </a:xfrm>
          <a:prstGeom prst="rect">
            <a:avLst/>
          </a:prstGeom>
        </p:spPr>
      </p:pic>
      <p:sp>
        <p:nvSpPr>
          <p:cNvPr id="8" name="Text Placeholder 4"/>
          <p:cNvSpPr>
            <a:spLocks noGrp="1"/>
          </p:cNvSpPr>
          <p:nvPr>
            <p:ph type="body" sz="quarter" idx="12" hasCustomPrompt="1"/>
          </p:nvPr>
        </p:nvSpPr>
        <p:spPr>
          <a:xfrm>
            <a:off x="7589839" y="3051176"/>
            <a:ext cx="4540270" cy="1828800"/>
          </a:xfrm>
          <a:noFill/>
        </p:spPr>
        <p:txBody>
          <a:bodyPr wrap="square" lIns="182880" tIns="146304" rIns="182880" bIns="146304">
            <a:noAutofit/>
          </a:bodyPr>
          <a:lstStyle>
            <a:lvl1pPr marL="0" indent="0">
              <a:spcBef>
                <a:spcPts val="0"/>
              </a:spcBef>
              <a:buNone/>
              <a:defRPr sz="2100" spc="0" baseline="0">
                <a:gradFill>
                  <a:gsLst>
                    <a:gs pos="0">
                      <a:schemeClr val="tx1"/>
                    </a:gs>
                    <a:gs pos="100000">
                      <a:schemeClr val="tx1"/>
                    </a:gs>
                  </a:gsLst>
                  <a:lin ang="5400000" scaled="0"/>
                </a:gradFill>
                <a:latin typeface="+mj-lt"/>
              </a:defRPr>
            </a:lvl1pPr>
          </a:lstStyle>
          <a:p>
            <a:pPr lvl="0"/>
            <a:r>
              <a:rPr lang="en-US" dirty="0"/>
              <a:t>Title</a:t>
            </a:r>
          </a:p>
        </p:txBody>
      </p:sp>
    </p:spTree>
    <p:extLst>
      <p:ext uri="{BB962C8B-B14F-4D97-AF65-F5344CB8AC3E}">
        <p14:creationId xmlns:p14="http://schemas.microsoft.com/office/powerpoint/2010/main" val="186102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7" y="2125663"/>
            <a:ext cx="9144000" cy="873829"/>
          </a:xfrm>
          <a:noFill/>
        </p:spPr>
        <p:txBody>
          <a:bodyPr wrap="square" tIns="91440" bIns="91440" anchor="t" anchorCtr="0">
            <a:spAutoFit/>
          </a:bodyPr>
          <a:lstStyle>
            <a:lvl1pPr>
              <a:defRPr sz="4950" spc="-74"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8" y="1"/>
            <a:ext cx="4298019" cy="6995159"/>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 tIns="109712" rIns="137140" bIns="109712" numCol="1" spcCol="0" rtlCol="0" fromWordArt="0" anchor="t" anchorCtr="0" forceAA="0" compatLnSpc="1">
            <a:prstTxWarp prst="textNoShape">
              <a:avLst/>
            </a:prstTxWarp>
            <a:noAutofit/>
          </a:bodyPr>
          <a:lstStyle/>
          <a:p>
            <a:pPr algn="ctr" defTabSz="69922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2238" y="6425316"/>
            <a:ext cx="1314642" cy="479745"/>
          </a:xfrm>
          <a:prstGeom prst="rect">
            <a:avLst/>
          </a:prstGeom>
        </p:spPr>
      </p:pic>
    </p:spTree>
    <p:extLst>
      <p:ext uri="{BB962C8B-B14F-4D97-AF65-F5344CB8AC3E}">
        <p14:creationId xmlns:p14="http://schemas.microsoft.com/office/powerpoint/2010/main" val="895010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7" y="2125663"/>
            <a:ext cx="9144000" cy="873829"/>
          </a:xfrm>
          <a:noFill/>
        </p:spPr>
        <p:txBody>
          <a:bodyPr wrap="square" tIns="91440" bIns="91440" anchor="t" anchorCtr="0">
            <a:spAutoFit/>
          </a:bodyPr>
          <a:lstStyle>
            <a:lvl1pPr>
              <a:defRPr sz="4950" spc="-74"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8" y="1"/>
            <a:ext cx="4298019" cy="6995159"/>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 tIns="109712" rIns="137140" bIns="109712" numCol="1" spcCol="0" rtlCol="0" fromWordArt="0" anchor="t" anchorCtr="0" forceAA="0" compatLnSpc="1">
            <a:prstTxWarp prst="textNoShape">
              <a:avLst/>
            </a:prstTxWarp>
            <a:noAutofit/>
          </a:bodyPr>
          <a:lstStyle/>
          <a:p>
            <a:pPr algn="ctr" defTabSz="69922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2238" y="6420190"/>
            <a:ext cx="1314642" cy="479744"/>
          </a:xfrm>
          <a:prstGeom prst="rect">
            <a:avLst/>
          </a:prstGeom>
        </p:spPr>
      </p:pic>
    </p:spTree>
    <p:extLst>
      <p:ext uri="{BB962C8B-B14F-4D97-AF65-F5344CB8AC3E}">
        <p14:creationId xmlns:p14="http://schemas.microsoft.com/office/powerpoint/2010/main" val="3536819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7" y="2125663"/>
            <a:ext cx="9144000" cy="873829"/>
          </a:xfrm>
          <a:noFill/>
        </p:spPr>
        <p:txBody>
          <a:bodyPr wrap="square" tIns="91440" bIns="91440" anchor="t" anchorCtr="0">
            <a:spAutoFit/>
          </a:bodyPr>
          <a:lstStyle>
            <a:lvl1pPr>
              <a:defRPr sz="4950" spc="-74"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8" y="1"/>
            <a:ext cx="4298019" cy="6995159"/>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 tIns="109712" rIns="137140" bIns="109712" numCol="1" spcCol="0" rtlCol="0" fromWordArt="0" anchor="t" anchorCtr="0" forceAA="0" compatLnSpc="1">
            <a:prstTxWarp prst="textNoShape">
              <a:avLst/>
            </a:prstTxWarp>
            <a:noAutofit/>
          </a:bodyPr>
          <a:lstStyle/>
          <a:p>
            <a:pPr algn="ctr" defTabSz="69922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2238" y="6420190"/>
            <a:ext cx="1314642" cy="479744"/>
          </a:xfrm>
          <a:prstGeom prst="rect">
            <a:avLst/>
          </a:prstGeom>
        </p:spPr>
      </p:pic>
    </p:spTree>
    <p:extLst>
      <p:ext uri="{BB962C8B-B14F-4D97-AF65-F5344CB8AC3E}">
        <p14:creationId xmlns:p14="http://schemas.microsoft.com/office/powerpoint/2010/main" val="1599511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7" y="2125663"/>
            <a:ext cx="9144000" cy="873829"/>
          </a:xfrm>
          <a:noFill/>
        </p:spPr>
        <p:txBody>
          <a:bodyPr wrap="square" tIns="91440" bIns="91440" anchor="t" anchorCtr="0">
            <a:spAutoFit/>
          </a:bodyPr>
          <a:lstStyle>
            <a:lvl1pPr>
              <a:defRPr sz="4950" spc="-74"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8" y="1"/>
            <a:ext cx="4298019" cy="6995159"/>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 tIns="109712" rIns="137140" bIns="109712" numCol="1" spcCol="0" rtlCol="0" fromWordArt="0" anchor="t" anchorCtr="0" forceAA="0" compatLnSpc="1">
            <a:prstTxWarp prst="textNoShape">
              <a:avLst/>
            </a:prstTxWarp>
            <a:noAutofit/>
          </a:bodyPr>
          <a:lstStyle/>
          <a:p>
            <a:pPr algn="ctr" defTabSz="69922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2238" y="6420190"/>
            <a:ext cx="1314642" cy="479744"/>
          </a:xfrm>
          <a:prstGeom prst="rect">
            <a:avLst/>
          </a:prstGeom>
        </p:spPr>
      </p:pic>
    </p:spTree>
    <p:extLst>
      <p:ext uri="{BB962C8B-B14F-4D97-AF65-F5344CB8AC3E}">
        <p14:creationId xmlns:p14="http://schemas.microsoft.com/office/powerpoint/2010/main" val="4173426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7" y="2125663"/>
            <a:ext cx="9144000" cy="873829"/>
          </a:xfrm>
          <a:noFill/>
        </p:spPr>
        <p:txBody>
          <a:bodyPr wrap="square" tIns="91440" bIns="91440" anchor="t" anchorCtr="0">
            <a:spAutoFit/>
          </a:bodyPr>
          <a:lstStyle>
            <a:lvl1pPr>
              <a:defRPr sz="4950" spc="-74"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8" y="1"/>
            <a:ext cx="4298019" cy="6995159"/>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 tIns="109712" rIns="137140" bIns="109712" numCol="1" spcCol="0" rtlCol="0" fromWordArt="0" anchor="t" anchorCtr="0" forceAA="0" compatLnSpc="1">
            <a:prstTxWarp prst="textNoShape">
              <a:avLst/>
            </a:prstTxWarp>
            <a:noAutofit/>
          </a:bodyPr>
          <a:lstStyle/>
          <a:p>
            <a:pPr algn="ctr" defTabSz="69922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2238" y="6420190"/>
            <a:ext cx="1314642" cy="479744"/>
          </a:xfrm>
          <a:prstGeom prst="rect">
            <a:avLst/>
          </a:prstGeom>
        </p:spPr>
      </p:pic>
    </p:spTree>
    <p:extLst>
      <p:ext uri="{BB962C8B-B14F-4D97-AF65-F5344CB8AC3E}">
        <p14:creationId xmlns:p14="http://schemas.microsoft.com/office/powerpoint/2010/main" val="363831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7" y="2125663"/>
            <a:ext cx="9144000" cy="873829"/>
          </a:xfrm>
          <a:noFill/>
        </p:spPr>
        <p:txBody>
          <a:bodyPr wrap="square" tIns="91440" bIns="91440" anchor="t" anchorCtr="0">
            <a:spAutoFit/>
          </a:bodyPr>
          <a:lstStyle>
            <a:lvl1pPr>
              <a:defRPr sz="4950" spc="-74"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8" y="1"/>
            <a:ext cx="4298019" cy="6995159"/>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 tIns="109712" rIns="137140" bIns="109712" numCol="1" spcCol="0" rtlCol="0" fromWordArt="0" anchor="t" anchorCtr="0" forceAA="0" compatLnSpc="1">
            <a:prstTxWarp prst="textNoShape">
              <a:avLst/>
            </a:prstTxWarp>
            <a:noAutofit/>
          </a:bodyPr>
          <a:lstStyle/>
          <a:p>
            <a:pPr algn="ctr" defTabSz="699223"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2238" y="6420190"/>
            <a:ext cx="1314642" cy="479744"/>
          </a:xfrm>
          <a:prstGeom prst="rect">
            <a:avLst/>
          </a:prstGeom>
        </p:spPr>
      </p:pic>
    </p:spTree>
    <p:extLst>
      <p:ext uri="{BB962C8B-B14F-4D97-AF65-F5344CB8AC3E}">
        <p14:creationId xmlns:p14="http://schemas.microsoft.com/office/powerpoint/2010/main" val="273510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870238"/>
          </a:xfrm>
        </p:spPr>
        <p:txBody>
          <a:bodyPr>
            <a:spAutoFit/>
          </a:bodyPr>
          <a:lstStyle>
            <a:lvl1pPr>
              <a:defRPr sz="495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6" y="1939"/>
            <a:ext cx="6216650" cy="6992587"/>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marR="0" indent="0" algn="ctr" defTabSz="699425" rtl="0" eaLnBrk="1" fontAlgn="auto" latinLnBrk="0" hangingPunct="1">
              <a:lnSpc>
                <a:spcPct val="90000"/>
              </a:lnSpc>
              <a:spcBef>
                <a:spcPct val="20000"/>
              </a:spcBef>
              <a:spcAft>
                <a:spcPts val="0"/>
              </a:spcAft>
              <a:buClrTx/>
              <a:buSzPct val="90000"/>
              <a:buFont typeface="Arial" pitchFamily="34" charset="0"/>
              <a:buNone/>
              <a:tabLst/>
              <a:defRPr sz="11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2238" y="6425316"/>
            <a:ext cx="1314642" cy="479745"/>
          </a:xfrm>
          <a:prstGeom prst="rect">
            <a:avLst/>
          </a:prstGeom>
        </p:spPr>
      </p:pic>
    </p:spTree>
    <p:extLst>
      <p:ext uri="{BB962C8B-B14F-4D97-AF65-F5344CB8AC3E}">
        <p14:creationId xmlns:p14="http://schemas.microsoft.com/office/powerpoint/2010/main" val="88145028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2238" y="6420190"/>
            <a:ext cx="1314642" cy="479744"/>
          </a:xfrm>
          <a:prstGeom prst="rect">
            <a:avLst/>
          </a:prstGeom>
        </p:spPr>
      </p:pic>
    </p:spTree>
    <p:extLst>
      <p:ext uri="{BB962C8B-B14F-4D97-AF65-F5344CB8AC3E}">
        <p14:creationId xmlns:p14="http://schemas.microsoft.com/office/powerpoint/2010/main" val="2884216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2238" y="6420190"/>
            <a:ext cx="1314642" cy="479744"/>
          </a:xfrm>
          <a:prstGeom prst="rect">
            <a:avLst/>
          </a:prstGeom>
        </p:spPr>
      </p:pic>
    </p:spTree>
    <p:extLst>
      <p:ext uri="{BB962C8B-B14F-4D97-AF65-F5344CB8AC3E}">
        <p14:creationId xmlns:p14="http://schemas.microsoft.com/office/powerpoint/2010/main" val="1580947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2238" y="6420190"/>
            <a:ext cx="1314642" cy="479744"/>
          </a:xfrm>
          <a:prstGeom prst="rect">
            <a:avLst/>
          </a:prstGeom>
        </p:spPr>
      </p:pic>
    </p:spTree>
    <p:extLst>
      <p:ext uri="{BB962C8B-B14F-4D97-AF65-F5344CB8AC3E}">
        <p14:creationId xmlns:p14="http://schemas.microsoft.com/office/powerpoint/2010/main" val="3949949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1"/>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973" rIns="0" bIns="34973" numCol="1" rtlCol="0" anchor="ctr" anchorCtr="0" compatLnSpc="1">
            <a:prstTxWarp prst="textNoShape">
              <a:avLst/>
            </a:prstTxWarp>
          </a:bodyPr>
          <a:lstStyle/>
          <a:p>
            <a:pPr algn="ctr" defTabSz="699223"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2" y="2241532"/>
            <a:ext cx="5514976" cy="1365285"/>
          </a:xfrm>
        </p:spPr>
        <p:txBody>
          <a:bodyPr/>
          <a:lstStyle>
            <a:lvl1pPr>
              <a:defRPr sz="3000">
                <a:solidFill>
                  <a:schemeClr val="bg1"/>
                </a:solidFill>
              </a:defRPr>
            </a:lvl1pPr>
            <a:lvl2pPr marL="257127" marR="0" indent="0" algn="l" defTabSz="699425" rtl="0" eaLnBrk="1" fontAlgn="auto" latinLnBrk="0" hangingPunct="1">
              <a:lnSpc>
                <a:spcPct val="90000"/>
              </a:lnSpc>
              <a:spcBef>
                <a:spcPct val="20000"/>
              </a:spcBef>
              <a:spcAft>
                <a:spcPts val="0"/>
              </a:spcAft>
              <a:buClrTx/>
              <a:buSzPct val="90000"/>
              <a:buFont typeface="Arial" pitchFamily="34" charset="0"/>
              <a:buNone/>
              <a:tabLst/>
              <a:defRPr sz="1799">
                <a:solidFill>
                  <a:schemeClr val="bg1"/>
                </a:solidFill>
              </a:defRPr>
            </a:lvl2pPr>
            <a:lvl3pPr marL="428545" indent="0">
              <a:buNone/>
              <a:defRPr sz="1500">
                <a:solidFill>
                  <a:schemeClr val="bg1"/>
                </a:solidFill>
              </a:defRPr>
            </a:lvl3pPr>
            <a:lvl4pPr>
              <a:defRPr sz="1199">
                <a:solidFill>
                  <a:schemeClr val="bg1"/>
                </a:solidFill>
              </a:defRPr>
            </a:lvl4pPr>
            <a:lvl5pPr>
              <a:defRPr sz="1199"/>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41" y="2241534"/>
            <a:ext cx="5486399" cy="1365285"/>
          </a:xfrm>
        </p:spPr>
        <p:txBody>
          <a:bodyPr/>
          <a:lstStyle>
            <a:lvl1pPr>
              <a:defRPr sz="3000"/>
            </a:lvl1pPr>
            <a:lvl2pPr marL="257127" marR="0" indent="0" algn="l" defTabSz="699425" rtl="0" eaLnBrk="1" fontAlgn="auto" latinLnBrk="0" hangingPunct="1">
              <a:lnSpc>
                <a:spcPct val="90000"/>
              </a:lnSpc>
              <a:spcBef>
                <a:spcPct val="20000"/>
              </a:spcBef>
              <a:spcAft>
                <a:spcPts val="0"/>
              </a:spcAft>
              <a:buClrTx/>
              <a:buSzPct val="90000"/>
              <a:buFont typeface="Arial" pitchFamily="34" charset="0"/>
              <a:buNone/>
              <a:tabLst/>
              <a:defRPr sz="1799"/>
            </a:lvl2pPr>
            <a:lvl3pPr marL="428545" indent="0">
              <a:buNone/>
              <a:defRPr sz="1500"/>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2238" y="6420190"/>
            <a:ext cx="1314642" cy="479744"/>
          </a:xfrm>
          <a:prstGeom prst="rect">
            <a:avLst/>
          </a:prstGeom>
        </p:spPr>
      </p:pic>
    </p:spTree>
    <p:extLst>
      <p:ext uri="{BB962C8B-B14F-4D97-AF65-F5344CB8AC3E}">
        <p14:creationId xmlns:p14="http://schemas.microsoft.com/office/powerpoint/2010/main" val="68901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1"/>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973" rIns="0" bIns="34973" numCol="1" rtlCol="0" anchor="ctr" anchorCtr="0" compatLnSpc="1">
            <a:prstTxWarp prst="textNoShape">
              <a:avLst/>
            </a:prstTxWarp>
          </a:bodyPr>
          <a:lstStyle/>
          <a:p>
            <a:pPr algn="ctr" defTabSz="699223"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2" y="2241534"/>
            <a:ext cx="5514976" cy="1365285"/>
          </a:xfrm>
        </p:spPr>
        <p:txBody>
          <a:bodyPr/>
          <a:lstStyle>
            <a:lvl1pPr>
              <a:defRPr sz="3000">
                <a:gradFill>
                  <a:gsLst>
                    <a:gs pos="93305">
                      <a:srgbClr val="FFFFFF"/>
                    </a:gs>
                    <a:gs pos="83000">
                      <a:srgbClr val="FFFFFF"/>
                    </a:gs>
                  </a:gsLst>
                  <a:lin ang="5400000" scaled="0"/>
                </a:gradFill>
              </a:defRPr>
            </a:lvl1pPr>
            <a:lvl2pPr marL="257127" marR="0" indent="0" algn="l" defTabSz="699425" rtl="0" eaLnBrk="1" fontAlgn="auto" latinLnBrk="0" hangingPunct="1">
              <a:lnSpc>
                <a:spcPct val="90000"/>
              </a:lnSpc>
              <a:spcBef>
                <a:spcPct val="20000"/>
              </a:spcBef>
              <a:spcAft>
                <a:spcPts val="0"/>
              </a:spcAft>
              <a:buClrTx/>
              <a:buSzPct val="90000"/>
              <a:buFont typeface="Arial" pitchFamily="34" charset="0"/>
              <a:buNone/>
              <a:tabLst/>
              <a:defRPr sz="1799">
                <a:gradFill>
                  <a:gsLst>
                    <a:gs pos="93305">
                      <a:srgbClr val="FFFFFF"/>
                    </a:gs>
                    <a:gs pos="83000">
                      <a:srgbClr val="FFFFFF"/>
                    </a:gs>
                  </a:gsLst>
                  <a:lin ang="5400000" scaled="0"/>
                </a:gradFill>
              </a:defRPr>
            </a:lvl2pPr>
            <a:lvl3pPr marL="428545" indent="0">
              <a:buNone/>
              <a:defRPr sz="1500"/>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41" y="2241534"/>
            <a:ext cx="5486399" cy="1365285"/>
          </a:xfrm>
        </p:spPr>
        <p:txBody>
          <a:bodyPr/>
          <a:lstStyle>
            <a:lvl1pPr>
              <a:defRPr sz="3000"/>
            </a:lvl1pPr>
            <a:lvl2pPr marL="257127" marR="0" indent="0" algn="l" defTabSz="699425" rtl="0" eaLnBrk="1" fontAlgn="auto" latinLnBrk="0" hangingPunct="1">
              <a:lnSpc>
                <a:spcPct val="90000"/>
              </a:lnSpc>
              <a:spcBef>
                <a:spcPct val="20000"/>
              </a:spcBef>
              <a:spcAft>
                <a:spcPts val="0"/>
              </a:spcAft>
              <a:buClrTx/>
              <a:buSzPct val="90000"/>
              <a:buFont typeface="Arial" pitchFamily="34" charset="0"/>
              <a:buNone/>
              <a:tabLst/>
              <a:defRPr sz="1799"/>
            </a:lvl2pPr>
            <a:lvl3pPr marL="428545" indent="0">
              <a:buNone/>
              <a:defRPr sz="1500"/>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2238" y="6420190"/>
            <a:ext cx="1314642" cy="479744"/>
          </a:xfrm>
          <a:prstGeom prst="rect">
            <a:avLst/>
          </a:prstGeom>
        </p:spPr>
      </p:pic>
    </p:spTree>
    <p:extLst>
      <p:ext uri="{BB962C8B-B14F-4D97-AF65-F5344CB8AC3E}">
        <p14:creationId xmlns:p14="http://schemas.microsoft.com/office/powerpoint/2010/main" val="571752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1"/>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973" rIns="0" bIns="34973" numCol="1" rtlCol="0" anchor="ctr" anchorCtr="0" compatLnSpc="1">
            <a:prstTxWarp prst="textNoShape">
              <a:avLst/>
            </a:prstTxWarp>
          </a:bodyPr>
          <a:lstStyle/>
          <a:p>
            <a:pPr algn="ctr" defTabSz="699223"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2" y="2241534"/>
            <a:ext cx="5514976" cy="1365285"/>
          </a:xfrm>
        </p:spPr>
        <p:txBody>
          <a:bodyPr/>
          <a:lstStyle>
            <a:lvl1pPr>
              <a:defRPr sz="3000">
                <a:gradFill>
                  <a:gsLst>
                    <a:gs pos="93305">
                      <a:srgbClr val="FFFFFF"/>
                    </a:gs>
                    <a:gs pos="83000">
                      <a:srgbClr val="FFFFFF"/>
                    </a:gs>
                  </a:gsLst>
                  <a:lin ang="5400000" scaled="0"/>
                </a:gradFill>
              </a:defRPr>
            </a:lvl1pPr>
            <a:lvl2pPr marL="257127" marR="0" indent="0" algn="l" defTabSz="699425" rtl="0" eaLnBrk="1" fontAlgn="auto" latinLnBrk="0" hangingPunct="1">
              <a:lnSpc>
                <a:spcPct val="90000"/>
              </a:lnSpc>
              <a:spcBef>
                <a:spcPct val="20000"/>
              </a:spcBef>
              <a:spcAft>
                <a:spcPts val="0"/>
              </a:spcAft>
              <a:buClrTx/>
              <a:buSzPct val="90000"/>
              <a:buFont typeface="Arial" pitchFamily="34" charset="0"/>
              <a:buNone/>
              <a:tabLst/>
              <a:defRPr sz="1799">
                <a:gradFill>
                  <a:gsLst>
                    <a:gs pos="93305">
                      <a:srgbClr val="FFFFFF"/>
                    </a:gs>
                    <a:gs pos="83000">
                      <a:srgbClr val="FFFFFF"/>
                    </a:gs>
                  </a:gsLst>
                  <a:lin ang="5400000" scaled="0"/>
                </a:gradFill>
              </a:defRPr>
            </a:lvl2pPr>
            <a:lvl3pPr marL="428545" indent="0">
              <a:buNone/>
              <a:defRPr sz="1500"/>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41" y="2241534"/>
            <a:ext cx="5486399" cy="1365285"/>
          </a:xfrm>
        </p:spPr>
        <p:txBody>
          <a:bodyPr/>
          <a:lstStyle>
            <a:lvl1pPr>
              <a:defRPr sz="3000"/>
            </a:lvl1pPr>
            <a:lvl2pPr marL="257127" marR="0" indent="0" algn="l" defTabSz="699425" rtl="0" eaLnBrk="1" fontAlgn="auto" latinLnBrk="0" hangingPunct="1">
              <a:lnSpc>
                <a:spcPct val="90000"/>
              </a:lnSpc>
              <a:spcBef>
                <a:spcPct val="20000"/>
              </a:spcBef>
              <a:spcAft>
                <a:spcPts val="0"/>
              </a:spcAft>
              <a:buClrTx/>
              <a:buSzPct val="90000"/>
              <a:buFont typeface="Arial" pitchFamily="34" charset="0"/>
              <a:buNone/>
              <a:tabLst/>
              <a:defRPr sz="1799"/>
            </a:lvl2pPr>
            <a:lvl3pPr marL="428545" indent="0">
              <a:buNone/>
              <a:defRPr sz="1500"/>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2238" y="6420190"/>
            <a:ext cx="1314642" cy="479744"/>
          </a:xfrm>
          <a:prstGeom prst="rect">
            <a:avLst/>
          </a:prstGeom>
        </p:spPr>
      </p:pic>
    </p:spTree>
    <p:extLst>
      <p:ext uri="{BB962C8B-B14F-4D97-AF65-F5344CB8AC3E}">
        <p14:creationId xmlns:p14="http://schemas.microsoft.com/office/powerpoint/2010/main" val="854164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1"/>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973" rIns="0" bIns="34973" numCol="1" rtlCol="0" anchor="ctr" anchorCtr="0" compatLnSpc="1">
            <a:prstTxWarp prst="textNoShape">
              <a:avLst/>
            </a:prstTxWarp>
          </a:bodyPr>
          <a:lstStyle/>
          <a:p>
            <a:pPr algn="ctr" defTabSz="699223"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2" y="2241534"/>
            <a:ext cx="5514976" cy="1365285"/>
          </a:xfrm>
        </p:spPr>
        <p:txBody>
          <a:bodyPr/>
          <a:lstStyle>
            <a:lvl1pPr>
              <a:defRPr sz="3000">
                <a:gradFill>
                  <a:gsLst>
                    <a:gs pos="93305">
                      <a:srgbClr val="FFFFFF"/>
                    </a:gs>
                    <a:gs pos="83000">
                      <a:srgbClr val="FFFFFF"/>
                    </a:gs>
                  </a:gsLst>
                  <a:lin ang="5400000" scaled="0"/>
                </a:gradFill>
              </a:defRPr>
            </a:lvl1pPr>
            <a:lvl2pPr marL="257127" marR="0" indent="0" algn="l" defTabSz="699425" rtl="0" eaLnBrk="1" fontAlgn="auto" latinLnBrk="0" hangingPunct="1">
              <a:lnSpc>
                <a:spcPct val="90000"/>
              </a:lnSpc>
              <a:spcBef>
                <a:spcPct val="20000"/>
              </a:spcBef>
              <a:spcAft>
                <a:spcPts val="0"/>
              </a:spcAft>
              <a:buClrTx/>
              <a:buSzPct val="90000"/>
              <a:buFont typeface="Arial" pitchFamily="34" charset="0"/>
              <a:buNone/>
              <a:tabLst/>
              <a:defRPr sz="1799">
                <a:gradFill>
                  <a:gsLst>
                    <a:gs pos="93305">
                      <a:srgbClr val="FFFFFF"/>
                    </a:gs>
                    <a:gs pos="83000">
                      <a:srgbClr val="FFFFFF"/>
                    </a:gs>
                  </a:gsLst>
                  <a:lin ang="5400000" scaled="0"/>
                </a:gradFill>
              </a:defRPr>
            </a:lvl2pPr>
            <a:lvl3pPr marL="428545" indent="0">
              <a:buNone/>
              <a:defRPr sz="1500"/>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41" y="2241534"/>
            <a:ext cx="5486399" cy="1365285"/>
          </a:xfrm>
        </p:spPr>
        <p:txBody>
          <a:bodyPr/>
          <a:lstStyle>
            <a:lvl1pPr>
              <a:defRPr sz="3000"/>
            </a:lvl1pPr>
            <a:lvl2pPr marL="257127" marR="0" indent="0" algn="l" defTabSz="699425" rtl="0" eaLnBrk="1" fontAlgn="auto" latinLnBrk="0" hangingPunct="1">
              <a:lnSpc>
                <a:spcPct val="90000"/>
              </a:lnSpc>
              <a:spcBef>
                <a:spcPct val="20000"/>
              </a:spcBef>
              <a:spcAft>
                <a:spcPts val="0"/>
              </a:spcAft>
              <a:buClrTx/>
              <a:buSzPct val="90000"/>
              <a:buFont typeface="Arial" pitchFamily="34" charset="0"/>
              <a:buNone/>
              <a:tabLst/>
              <a:defRPr sz="1799"/>
            </a:lvl2pPr>
            <a:lvl3pPr marL="428545" indent="0">
              <a:buNone/>
              <a:defRPr sz="1500"/>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2238" y="6420190"/>
            <a:ext cx="1314642" cy="479744"/>
          </a:xfrm>
          <a:prstGeom prst="rect">
            <a:avLst/>
          </a:prstGeom>
        </p:spPr>
      </p:pic>
    </p:spTree>
    <p:extLst>
      <p:ext uri="{BB962C8B-B14F-4D97-AF65-F5344CB8AC3E}">
        <p14:creationId xmlns:p14="http://schemas.microsoft.com/office/powerpoint/2010/main" val="3805601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1"/>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973" rIns="0" bIns="34973" numCol="1" rtlCol="0" anchor="ctr" anchorCtr="0" compatLnSpc="1">
            <a:prstTxWarp prst="textNoShape">
              <a:avLst/>
            </a:prstTxWarp>
          </a:bodyPr>
          <a:lstStyle/>
          <a:p>
            <a:pPr algn="ctr" defTabSz="699223"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2" y="2241532"/>
            <a:ext cx="5514976" cy="1365285"/>
          </a:xfrm>
        </p:spPr>
        <p:txBody>
          <a:bodyPr/>
          <a:lstStyle>
            <a:lvl1pPr>
              <a:defRPr sz="3000">
                <a:solidFill>
                  <a:schemeClr val="bg1">
                    <a:lumMod val="50000"/>
                  </a:schemeClr>
                </a:solidFill>
              </a:defRPr>
            </a:lvl1pPr>
            <a:lvl2pPr marL="257127" marR="0" indent="0" algn="l" defTabSz="699425" rtl="0" eaLnBrk="1" fontAlgn="auto" latinLnBrk="0" hangingPunct="1">
              <a:lnSpc>
                <a:spcPct val="90000"/>
              </a:lnSpc>
              <a:spcBef>
                <a:spcPct val="20000"/>
              </a:spcBef>
              <a:spcAft>
                <a:spcPts val="0"/>
              </a:spcAft>
              <a:buClrTx/>
              <a:buSzPct val="90000"/>
              <a:buFont typeface="Arial" pitchFamily="34" charset="0"/>
              <a:buNone/>
              <a:tabLst/>
              <a:defRPr sz="1799">
                <a:solidFill>
                  <a:schemeClr val="bg1">
                    <a:lumMod val="50000"/>
                  </a:schemeClr>
                </a:solidFill>
              </a:defRPr>
            </a:lvl2pPr>
            <a:lvl3pPr marL="428545" indent="0">
              <a:buNone/>
              <a:defRPr sz="1500">
                <a:solidFill>
                  <a:schemeClr val="bg1">
                    <a:lumMod val="50000"/>
                  </a:schemeClr>
                </a:solidFill>
              </a:defRPr>
            </a:lvl3pPr>
            <a:lvl4pPr>
              <a:defRPr sz="1199">
                <a:solidFill>
                  <a:schemeClr val="bg1">
                    <a:lumMod val="50000"/>
                  </a:schemeClr>
                </a:solidFill>
              </a:defRPr>
            </a:lvl4pPr>
            <a:lvl5pPr>
              <a:defRPr sz="1199"/>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41" y="2241534"/>
            <a:ext cx="5486399" cy="1365285"/>
          </a:xfrm>
        </p:spPr>
        <p:txBody>
          <a:bodyPr/>
          <a:lstStyle>
            <a:lvl1pPr>
              <a:defRPr sz="3000"/>
            </a:lvl1pPr>
            <a:lvl2pPr marL="257127" marR="0" indent="0" algn="l" defTabSz="699425" rtl="0" eaLnBrk="1" fontAlgn="auto" latinLnBrk="0" hangingPunct="1">
              <a:lnSpc>
                <a:spcPct val="90000"/>
              </a:lnSpc>
              <a:spcBef>
                <a:spcPct val="20000"/>
              </a:spcBef>
              <a:spcAft>
                <a:spcPts val="0"/>
              </a:spcAft>
              <a:buClrTx/>
              <a:buSzPct val="90000"/>
              <a:buFont typeface="Arial" pitchFamily="34" charset="0"/>
              <a:buNone/>
              <a:tabLst/>
              <a:defRPr sz="1799"/>
            </a:lvl2pPr>
            <a:lvl3pPr marL="428545" indent="0">
              <a:buNone/>
              <a:defRPr sz="1500"/>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80"/>
            <a:ext cx="1141690" cy="242354"/>
          </a:xfrm>
          <a:prstGeom prst="rect">
            <a:avLst/>
          </a:prstGeom>
          <a:noFill/>
        </p:spPr>
        <p:txBody>
          <a:bodyPr wrap="none" lIns="109712" tIns="68570" rIns="109712" bIns="68570" rtlCol="0">
            <a:spAutoFit/>
          </a:bodyPr>
          <a:lstStyle/>
          <a:p>
            <a:pPr>
              <a:lnSpc>
                <a:spcPct val="90000"/>
              </a:lnSpc>
              <a:spcAft>
                <a:spcPts val="0"/>
              </a:spcAft>
            </a:pPr>
            <a:r>
              <a:rPr lang="en-US" sz="750" dirty="0">
                <a:gradFill>
                  <a:gsLst>
                    <a:gs pos="2917">
                      <a:schemeClr val="bg1"/>
                    </a:gs>
                    <a:gs pos="30000">
                      <a:schemeClr val="bg1"/>
                    </a:gs>
                  </a:gsLst>
                  <a:lin ang="5400000" scaled="0"/>
                </a:gradFill>
              </a:rPr>
              <a:t>http://dev.office.com/</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2238" y="6425316"/>
            <a:ext cx="1314642" cy="479745"/>
          </a:xfrm>
          <a:prstGeom prst="rect">
            <a:avLst/>
          </a:prstGeom>
        </p:spPr>
      </p:pic>
    </p:spTree>
    <p:extLst>
      <p:ext uri="{BB962C8B-B14F-4D97-AF65-F5344CB8AC3E}">
        <p14:creationId xmlns:p14="http://schemas.microsoft.com/office/powerpoint/2010/main" val="120811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1"/>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973" rIns="0" bIns="34973" numCol="1" rtlCol="0" anchor="ctr" anchorCtr="0" compatLnSpc="1">
            <a:prstTxWarp prst="textNoShape">
              <a:avLst/>
            </a:prstTxWarp>
          </a:bodyPr>
          <a:lstStyle/>
          <a:p>
            <a:pPr algn="ctr" defTabSz="699223"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2" y="2241534"/>
            <a:ext cx="5514976" cy="1365285"/>
          </a:xfrm>
        </p:spPr>
        <p:txBody>
          <a:bodyPr/>
          <a:lstStyle>
            <a:lvl1pPr>
              <a:defRPr sz="3000">
                <a:gradFill>
                  <a:gsLst>
                    <a:gs pos="93305">
                      <a:srgbClr val="FFFFFF"/>
                    </a:gs>
                    <a:gs pos="83000">
                      <a:srgbClr val="FFFFFF"/>
                    </a:gs>
                  </a:gsLst>
                  <a:lin ang="5400000" scaled="0"/>
                </a:gradFill>
              </a:defRPr>
            </a:lvl1pPr>
            <a:lvl2pPr marL="257127" marR="0" indent="0" algn="l" defTabSz="699425" rtl="0" eaLnBrk="1" fontAlgn="auto" latinLnBrk="0" hangingPunct="1">
              <a:lnSpc>
                <a:spcPct val="90000"/>
              </a:lnSpc>
              <a:spcBef>
                <a:spcPct val="20000"/>
              </a:spcBef>
              <a:spcAft>
                <a:spcPts val="0"/>
              </a:spcAft>
              <a:buClrTx/>
              <a:buSzPct val="90000"/>
              <a:buFont typeface="Arial" pitchFamily="34" charset="0"/>
              <a:buNone/>
              <a:tabLst/>
              <a:defRPr sz="1799">
                <a:gradFill>
                  <a:gsLst>
                    <a:gs pos="93305">
                      <a:srgbClr val="FFFFFF"/>
                    </a:gs>
                    <a:gs pos="83000">
                      <a:srgbClr val="FFFFFF"/>
                    </a:gs>
                  </a:gsLst>
                  <a:lin ang="5400000" scaled="0"/>
                </a:gradFill>
              </a:defRPr>
            </a:lvl2pPr>
            <a:lvl3pPr marL="428545" indent="0">
              <a:buNone/>
              <a:defRPr sz="1500"/>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41" y="2241534"/>
            <a:ext cx="5486399" cy="1365285"/>
          </a:xfrm>
        </p:spPr>
        <p:txBody>
          <a:bodyPr/>
          <a:lstStyle>
            <a:lvl1pPr>
              <a:defRPr sz="3000"/>
            </a:lvl1pPr>
            <a:lvl2pPr marL="257127" marR="0" indent="0" algn="l" defTabSz="699425" rtl="0" eaLnBrk="1" fontAlgn="auto" latinLnBrk="0" hangingPunct="1">
              <a:lnSpc>
                <a:spcPct val="90000"/>
              </a:lnSpc>
              <a:spcBef>
                <a:spcPct val="20000"/>
              </a:spcBef>
              <a:spcAft>
                <a:spcPts val="0"/>
              </a:spcAft>
              <a:buClrTx/>
              <a:buSzPct val="90000"/>
              <a:buFont typeface="Arial" pitchFamily="34" charset="0"/>
              <a:buNone/>
              <a:tabLst/>
              <a:defRPr sz="1799"/>
            </a:lvl2pPr>
            <a:lvl3pPr marL="428545" indent="0">
              <a:buNone/>
              <a:defRPr sz="1500"/>
            </a:lvl3pPr>
            <a:lvl4pPr>
              <a:defRPr sz="1199"/>
            </a:lvl4pPr>
            <a:lvl5pPr>
              <a:defRPr sz="1199"/>
            </a:lvl5pPr>
          </a:lstStyle>
          <a:p>
            <a:pPr lvl="0"/>
            <a:r>
              <a:rPr lang="en-US"/>
              <a:t>Edit Master text styles</a:t>
            </a:r>
          </a:p>
          <a:p>
            <a:pPr lvl="1"/>
            <a:r>
              <a:rPr lang="en-US"/>
              <a:t>Second level</a:t>
            </a:r>
          </a:p>
          <a:p>
            <a:pPr lvl="2"/>
            <a:r>
              <a:rPr lang="en-US"/>
              <a:t>Third level</a:t>
            </a:r>
          </a:p>
          <a:p>
            <a:pPr lvl="3"/>
            <a:r>
              <a:rPr lang="en-US"/>
              <a:t>Fourth level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2238" y="6420190"/>
            <a:ext cx="1314642" cy="479744"/>
          </a:xfrm>
          <a:prstGeom prst="rect">
            <a:avLst/>
          </a:prstGeom>
        </p:spPr>
      </p:pic>
    </p:spTree>
    <p:extLst>
      <p:ext uri="{BB962C8B-B14F-4D97-AF65-F5344CB8AC3E}">
        <p14:creationId xmlns:p14="http://schemas.microsoft.com/office/powerpoint/2010/main" val="224161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8"/>
            <a:ext cx="11887199" cy="302397"/>
          </a:xfrm>
          <a:prstGeom prst="rect">
            <a:avLst/>
          </a:prstGeom>
          <a:noFill/>
          <a:ln w="12700">
            <a:noFill/>
            <a:miter lim="800000"/>
            <a:headEnd type="none" w="sm" len="sm"/>
            <a:tailEnd type="none" w="sm" len="sm"/>
          </a:ln>
          <a:effectLst/>
        </p:spPr>
        <p:txBody>
          <a:bodyPr vert="horz" wrap="square" lIns="137140" tIns="109712" rIns="137140" bIns="109712" numCol="1" anchor="t" anchorCtr="0" compatLnSpc="1">
            <a:prstTxWarp prst="textNoShape">
              <a:avLst/>
            </a:prstTxWarp>
            <a:spAutoFit/>
          </a:bodyPr>
          <a:lstStyle/>
          <a:p>
            <a:pPr defTabSz="699086" eaLnBrk="0" hangingPunct="0"/>
            <a:r>
              <a:rPr lang="en-US" sz="525"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1" y="3145041"/>
            <a:ext cx="3291840" cy="705834"/>
          </a:xfrm>
          <a:prstGeom prst="rect">
            <a:avLst/>
          </a:prstGeom>
        </p:spPr>
      </p:pic>
    </p:spTree>
    <p:extLst>
      <p:ext uri="{BB962C8B-B14F-4D97-AF65-F5344CB8AC3E}">
        <p14:creationId xmlns:p14="http://schemas.microsoft.com/office/powerpoint/2010/main" val="63207469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8"/>
            <a:ext cx="11887199" cy="302397"/>
          </a:xfrm>
          <a:prstGeom prst="rect">
            <a:avLst/>
          </a:prstGeom>
          <a:noFill/>
          <a:ln w="12700">
            <a:noFill/>
            <a:miter lim="800000"/>
            <a:headEnd type="none" w="sm" len="sm"/>
            <a:tailEnd type="none" w="sm" len="sm"/>
          </a:ln>
          <a:effectLst/>
        </p:spPr>
        <p:txBody>
          <a:bodyPr vert="horz" wrap="square" lIns="137140" tIns="109712" rIns="137140" bIns="109712" numCol="1" anchor="t" anchorCtr="0" compatLnSpc="1">
            <a:prstTxWarp prst="textNoShape">
              <a:avLst/>
            </a:prstTxWarp>
            <a:spAutoFit/>
          </a:bodyPr>
          <a:lstStyle/>
          <a:p>
            <a:pPr defTabSz="699086" eaLnBrk="0" hangingPunct="0"/>
            <a:r>
              <a:rPr lang="en-US" sz="525"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1"/>
            <a:ext cx="3291840" cy="705836"/>
          </a:xfrm>
          <a:prstGeom prst="rect">
            <a:avLst/>
          </a:prstGeom>
        </p:spPr>
      </p:pic>
    </p:spTree>
    <p:extLst>
      <p:ext uri="{BB962C8B-B14F-4D97-AF65-F5344CB8AC3E}">
        <p14:creationId xmlns:p14="http://schemas.microsoft.com/office/powerpoint/2010/main" val="819818880"/>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theme" Target="../theme/theme2.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theme" Target="../theme/theme3.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image" Target="../media/image17.png"/><Relationship Id="rId8" Type="http://schemas.openxmlformats.org/officeDocument/2006/relationships/slideLayout" Target="../slideLayouts/slideLayout65.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0" Type="http://schemas.openxmlformats.org/officeDocument/2006/relationships/slideLayout" Target="../slideLayouts/slideLayout77.xml"/><Relationship Id="rId41" Type="http://schemas.openxmlformats.org/officeDocument/2006/relationships/slideLayout" Target="../slideLayouts/slideLayout9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9" Type="http://schemas.openxmlformats.org/officeDocument/2006/relationships/slideLayout" Target="../slideLayouts/slideLayout142.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42" Type="http://schemas.openxmlformats.org/officeDocument/2006/relationships/slideLayout" Target="../slideLayouts/slideLayout145.xml"/><Relationship Id="rId47" Type="http://schemas.openxmlformats.org/officeDocument/2006/relationships/slideLayout" Target="../slideLayouts/slideLayout150.xml"/><Relationship Id="rId7" Type="http://schemas.openxmlformats.org/officeDocument/2006/relationships/slideLayout" Target="../slideLayouts/slideLayout11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9" Type="http://schemas.openxmlformats.org/officeDocument/2006/relationships/slideLayout" Target="../slideLayouts/slideLayout132.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37" Type="http://schemas.openxmlformats.org/officeDocument/2006/relationships/slideLayout" Target="../slideLayouts/slideLayout140.xml"/><Relationship Id="rId40" Type="http://schemas.openxmlformats.org/officeDocument/2006/relationships/slideLayout" Target="../slideLayouts/slideLayout143.xml"/><Relationship Id="rId45" Type="http://schemas.openxmlformats.org/officeDocument/2006/relationships/slideLayout" Target="../slideLayouts/slideLayout148.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slideLayout" Target="../slideLayouts/slideLayout139.xml"/><Relationship Id="rId49" Type="http://schemas.openxmlformats.org/officeDocument/2006/relationships/image" Target="../media/image31.emf"/><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4" Type="http://schemas.openxmlformats.org/officeDocument/2006/relationships/slideLayout" Target="../slideLayouts/slideLayout147.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slideLayout" Target="../slideLayouts/slideLayout138.xml"/><Relationship Id="rId43" Type="http://schemas.openxmlformats.org/officeDocument/2006/relationships/slideLayout" Target="../slideLayouts/slideLayout146.xml"/><Relationship Id="rId48" Type="http://schemas.openxmlformats.org/officeDocument/2006/relationships/theme" Target="../theme/theme4.xml"/><Relationship Id="rId8" Type="http://schemas.openxmlformats.org/officeDocument/2006/relationships/slideLayout" Target="../slideLayouts/slideLayout111.xml"/><Relationship Id="rId3" Type="http://schemas.openxmlformats.org/officeDocument/2006/relationships/slideLayout" Target="../slideLayouts/slideLayout106.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38" Type="http://schemas.openxmlformats.org/officeDocument/2006/relationships/slideLayout" Target="../slideLayouts/slideLayout141.xml"/><Relationship Id="rId46" Type="http://schemas.openxmlformats.org/officeDocument/2006/relationships/slideLayout" Target="../slideLayouts/slideLayout149.xml"/><Relationship Id="rId20" Type="http://schemas.openxmlformats.org/officeDocument/2006/relationships/slideLayout" Target="../slideLayouts/slideLayout123.xml"/><Relationship Id="rId41" Type="http://schemas.openxmlformats.org/officeDocument/2006/relationships/slideLayout" Target="../slideLayouts/slideLayout144.xml"/><Relationship Id="rId1" Type="http://schemas.openxmlformats.org/officeDocument/2006/relationships/slideLayout" Target="../slideLayouts/slideLayout104.xml"/><Relationship Id="rId6"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image" Target="../media/image1.png"/><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4">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 id="2147484328" r:id="rId31"/>
    <p:sldLayoutId id="2147484329" r:id="rId3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2"/>
            <a:ext cx="11887197" cy="161954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7"/>
          <a:stretch>
            <a:fillRect/>
          </a:stretch>
        </p:blipFill>
        <p:spPr>
          <a:xfrm rot="5400000">
            <a:off x="9393900" y="3050514"/>
            <a:ext cx="6995159" cy="894134"/>
          </a:xfrm>
          <a:prstGeom prst="rect">
            <a:avLst/>
          </a:prstGeom>
        </p:spPr>
      </p:pic>
    </p:spTree>
    <p:extLst>
      <p:ext uri="{BB962C8B-B14F-4D97-AF65-F5344CB8AC3E}">
        <p14:creationId xmlns:p14="http://schemas.microsoft.com/office/powerpoint/2010/main" val="1893301192"/>
      </p:ext>
    </p:extLst>
  </p:cSld>
  <p:clrMap bg1="dk1" tx1="lt1" bg2="dk2" tx2="lt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341" r:id="rId11"/>
    <p:sldLayoutId id="2147484342" r:id="rId12"/>
    <p:sldLayoutId id="2147484343" r:id="rId13"/>
    <p:sldLayoutId id="2147484344" r:id="rId14"/>
    <p:sldLayoutId id="2147484345" r:id="rId15"/>
    <p:sldLayoutId id="2147484346" r:id="rId16"/>
    <p:sldLayoutId id="2147484347" r:id="rId17"/>
    <p:sldLayoutId id="2147484348" r:id="rId18"/>
    <p:sldLayoutId id="2147484349" r:id="rId19"/>
    <p:sldLayoutId id="2147484350" r:id="rId20"/>
    <p:sldLayoutId id="2147484351" r:id="rId21"/>
    <p:sldLayoutId id="2147484352" r:id="rId22"/>
    <p:sldLayoutId id="2147484354" r:id="rId23"/>
    <p:sldLayoutId id="2147484355" r:id="rId24"/>
    <p:sldLayoutId id="2147484356" r:id="rId25"/>
  </p:sldLayoutIdLst>
  <p:transition>
    <p:fade/>
  </p:transition>
  <p:txStyles>
    <p:titleStyle>
      <a:lvl1pPr algn="l" defTabSz="699425" rtl="0" eaLnBrk="1" latinLnBrk="0" hangingPunct="1">
        <a:lnSpc>
          <a:spcPct val="90000"/>
        </a:lnSpc>
        <a:spcBef>
          <a:spcPct val="0"/>
        </a:spcBef>
        <a:buNone/>
        <a:defRPr lang="en-US" sz="359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27" marR="0" indent="-257127" algn="l" defTabSz="69942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8067" marR="0" indent="-180940" algn="l" defTabSz="699425"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2pPr>
      <a:lvl3pPr marL="599962" marR="0" indent="-171418" algn="l" defTabSz="699425"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71380" marR="0" indent="-171418" algn="l" defTabSz="699425"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4pPr>
      <a:lvl5pPr marL="942799" marR="0" indent="-171418" algn="l" defTabSz="699425"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5pPr>
      <a:lvl6pPr marL="1923419" indent="-174857" algn="l" defTabSz="69942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132" indent="-174857" algn="l" defTabSz="69942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845" indent="-174857" algn="l" defTabSz="69942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558" indent="-174857" algn="l" defTabSz="69942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25" rtl="0" eaLnBrk="1" latinLnBrk="0" hangingPunct="1">
        <a:defRPr sz="1350" kern="1200">
          <a:solidFill>
            <a:schemeClr val="tx1"/>
          </a:solidFill>
          <a:latin typeface="+mn-lt"/>
          <a:ea typeface="+mn-ea"/>
          <a:cs typeface="+mn-cs"/>
        </a:defRPr>
      </a:lvl1pPr>
      <a:lvl2pPr marL="349712" algn="l" defTabSz="699425" rtl="0" eaLnBrk="1" latinLnBrk="0" hangingPunct="1">
        <a:defRPr sz="1350" kern="1200">
          <a:solidFill>
            <a:schemeClr val="tx1"/>
          </a:solidFill>
          <a:latin typeface="+mn-lt"/>
          <a:ea typeface="+mn-ea"/>
          <a:cs typeface="+mn-cs"/>
        </a:defRPr>
      </a:lvl2pPr>
      <a:lvl3pPr marL="699425" algn="l" defTabSz="699425" rtl="0" eaLnBrk="1" latinLnBrk="0" hangingPunct="1">
        <a:defRPr sz="1350" kern="1200">
          <a:solidFill>
            <a:schemeClr val="tx1"/>
          </a:solidFill>
          <a:latin typeface="+mn-lt"/>
          <a:ea typeface="+mn-ea"/>
          <a:cs typeface="+mn-cs"/>
        </a:defRPr>
      </a:lvl3pPr>
      <a:lvl4pPr marL="1049137" algn="l" defTabSz="699425" rtl="0" eaLnBrk="1" latinLnBrk="0" hangingPunct="1">
        <a:defRPr sz="1350" kern="1200">
          <a:solidFill>
            <a:schemeClr val="tx1"/>
          </a:solidFill>
          <a:latin typeface="+mn-lt"/>
          <a:ea typeface="+mn-ea"/>
          <a:cs typeface="+mn-cs"/>
        </a:defRPr>
      </a:lvl4pPr>
      <a:lvl5pPr marL="1398851" algn="l" defTabSz="699425" rtl="0" eaLnBrk="1" latinLnBrk="0" hangingPunct="1">
        <a:defRPr sz="1350" kern="1200">
          <a:solidFill>
            <a:schemeClr val="tx1"/>
          </a:solidFill>
          <a:latin typeface="+mn-lt"/>
          <a:ea typeface="+mn-ea"/>
          <a:cs typeface="+mn-cs"/>
        </a:defRPr>
      </a:lvl5pPr>
      <a:lvl6pPr marL="1748563" algn="l" defTabSz="699425" rtl="0" eaLnBrk="1" latinLnBrk="0" hangingPunct="1">
        <a:defRPr sz="1350" kern="1200">
          <a:solidFill>
            <a:schemeClr val="tx1"/>
          </a:solidFill>
          <a:latin typeface="+mn-lt"/>
          <a:ea typeface="+mn-ea"/>
          <a:cs typeface="+mn-cs"/>
        </a:defRPr>
      </a:lvl6pPr>
      <a:lvl7pPr marL="2098275" algn="l" defTabSz="699425" rtl="0" eaLnBrk="1" latinLnBrk="0" hangingPunct="1">
        <a:defRPr sz="1350" kern="1200">
          <a:solidFill>
            <a:schemeClr val="tx1"/>
          </a:solidFill>
          <a:latin typeface="+mn-lt"/>
          <a:ea typeface="+mn-ea"/>
          <a:cs typeface="+mn-cs"/>
        </a:defRPr>
      </a:lvl7pPr>
      <a:lvl8pPr marL="2447988" algn="l" defTabSz="699425" rtl="0" eaLnBrk="1" latinLnBrk="0" hangingPunct="1">
        <a:defRPr sz="1350" kern="1200">
          <a:solidFill>
            <a:schemeClr val="tx1"/>
          </a:solidFill>
          <a:latin typeface="+mn-lt"/>
          <a:ea typeface="+mn-ea"/>
          <a:cs typeface="+mn-cs"/>
        </a:defRPr>
      </a:lvl8pPr>
      <a:lvl9pPr marL="2797701" algn="l" defTabSz="699425"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0"/>
            <a:ext cx="11887197" cy="146697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393900" y="3050514"/>
            <a:ext cx="6995159" cy="894134"/>
          </a:xfrm>
          <a:prstGeom prst="rect">
            <a:avLst/>
          </a:prstGeom>
        </p:spPr>
      </p:pic>
    </p:spTree>
    <p:extLst>
      <p:ext uri="{BB962C8B-B14F-4D97-AF65-F5344CB8AC3E}">
        <p14:creationId xmlns:p14="http://schemas.microsoft.com/office/powerpoint/2010/main" val="2491365286"/>
      </p:ext>
    </p:extLst>
  </p:cSld>
  <p:clrMap bg1="lt1" tx1="dk1" bg2="lt2" tx2="dk2" accent1="accent1" accent2="accent2" accent3="accent3" accent4="accent4" accent5="accent5" accent6="accent6" hlink="hlink" folHlink="folHlink"/>
  <p:sldLayoutIdLst>
    <p:sldLayoutId id="2147484358" r:id="rId1"/>
    <p:sldLayoutId id="2147484359" r:id="rId2"/>
    <p:sldLayoutId id="2147484360" r:id="rId3"/>
    <p:sldLayoutId id="2147484361" r:id="rId4"/>
    <p:sldLayoutId id="2147484362" r:id="rId5"/>
    <p:sldLayoutId id="2147484363" r:id="rId6"/>
    <p:sldLayoutId id="2147484364" r:id="rId7"/>
    <p:sldLayoutId id="2147484365" r:id="rId8"/>
    <p:sldLayoutId id="2147484366" r:id="rId9"/>
    <p:sldLayoutId id="2147484367" r:id="rId10"/>
    <p:sldLayoutId id="2147484368" r:id="rId11"/>
    <p:sldLayoutId id="2147484369" r:id="rId12"/>
    <p:sldLayoutId id="2147484370" r:id="rId13"/>
    <p:sldLayoutId id="2147484371" r:id="rId14"/>
    <p:sldLayoutId id="2147484372" r:id="rId15"/>
    <p:sldLayoutId id="2147484373" r:id="rId16"/>
    <p:sldLayoutId id="2147484374" r:id="rId17"/>
    <p:sldLayoutId id="2147484375" r:id="rId18"/>
    <p:sldLayoutId id="2147484376" r:id="rId19"/>
    <p:sldLayoutId id="2147484377" r:id="rId20"/>
    <p:sldLayoutId id="2147484378" r:id="rId21"/>
    <p:sldLayoutId id="2147484379" r:id="rId22"/>
    <p:sldLayoutId id="2147484380" r:id="rId23"/>
    <p:sldLayoutId id="2147484381" r:id="rId24"/>
    <p:sldLayoutId id="2147484382" r:id="rId25"/>
    <p:sldLayoutId id="2147484383" r:id="rId26"/>
    <p:sldLayoutId id="2147484384" r:id="rId27"/>
    <p:sldLayoutId id="2147484385" r:id="rId28"/>
    <p:sldLayoutId id="2147484386" r:id="rId29"/>
    <p:sldLayoutId id="2147484387" r:id="rId30"/>
    <p:sldLayoutId id="2147484388" r:id="rId31"/>
    <p:sldLayoutId id="2147484389" r:id="rId32"/>
    <p:sldLayoutId id="2147484390" r:id="rId33"/>
    <p:sldLayoutId id="2147484391" r:id="rId34"/>
    <p:sldLayoutId id="2147484392" r:id="rId35"/>
    <p:sldLayoutId id="2147484393" r:id="rId36"/>
    <p:sldLayoutId id="2147484394" r:id="rId37"/>
    <p:sldLayoutId id="2147484395" r:id="rId38"/>
    <p:sldLayoutId id="2147484396" r:id="rId39"/>
    <p:sldLayoutId id="2147484397" r:id="rId40"/>
    <p:sldLayoutId id="2147484398" r:id="rId41"/>
    <p:sldLayoutId id="2147484399" r:id="rId42"/>
    <p:sldLayoutId id="2147484400" r:id="rId43"/>
    <p:sldLayoutId id="2147484401" r:id="rId44"/>
    <p:sldLayoutId id="2147484402" r:id="rId45"/>
    <p:sldLayoutId id="2147484481" r:id="rId46"/>
  </p:sldLayoutIdLst>
  <p:transition>
    <p:fade/>
  </p:transition>
  <p:txStyles>
    <p:titleStyle>
      <a:lvl1pPr algn="l" defTabSz="699425" rtl="0" eaLnBrk="1" latinLnBrk="0" hangingPunct="1">
        <a:lnSpc>
          <a:spcPct val="90000"/>
        </a:lnSpc>
        <a:spcBef>
          <a:spcPct val="0"/>
        </a:spcBef>
        <a:buNone/>
        <a:defRPr lang="en-US" sz="3599" b="0" kern="1200" cap="none" spc="-76"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257127" marR="0" indent="-257127" algn="l" defTabSz="69942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8067" marR="0" indent="-180940" algn="l" defTabSz="699425"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2pPr>
      <a:lvl3pPr marL="599962" marR="0" indent="-171418" algn="l" defTabSz="699425"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3pPr>
      <a:lvl4pPr marL="771380" marR="0" indent="-171418" algn="l" defTabSz="699425" rtl="0" eaLnBrk="1" fontAlgn="auto" latinLnBrk="0" hangingPunct="1">
        <a:lnSpc>
          <a:spcPct val="90000"/>
        </a:lnSpc>
        <a:spcBef>
          <a:spcPct val="20000"/>
        </a:spcBef>
        <a:spcAft>
          <a:spcPts val="0"/>
        </a:spcAft>
        <a:buClrTx/>
        <a:buSzPct val="90000"/>
        <a:buFont typeface="Arial" pitchFamily="34" charset="0"/>
        <a:buChar char="•"/>
        <a:tabLst/>
        <a:defRPr sz="1199" kern="1200" spc="0" baseline="0">
          <a:gradFill>
            <a:gsLst>
              <a:gs pos="1250">
                <a:schemeClr val="tx1"/>
              </a:gs>
              <a:gs pos="100000">
                <a:schemeClr val="tx1"/>
              </a:gs>
            </a:gsLst>
            <a:lin ang="5400000" scaled="0"/>
          </a:gradFill>
          <a:latin typeface="+mn-lt"/>
          <a:ea typeface="+mn-ea"/>
          <a:cs typeface="+mn-cs"/>
        </a:defRPr>
      </a:lvl4pPr>
      <a:lvl5pPr marL="942799" marR="0" indent="-171418" algn="l" defTabSz="699425" rtl="0" eaLnBrk="1" fontAlgn="auto" latinLnBrk="0" hangingPunct="1">
        <a:lnSpc>
          <a:spcPct val="90000"/>
        </a:lnSpc>
        <a:spcBef>
          <a:spcPct val="20000"/>
        </a:spcBef>
        <a:spcAft>
          <a:spcPts val="0"/>
        </a:spcAft>
        <a:buClrTx/>
        <a:buSzPct val="90000"/>
        <a:buFont typeface="Arial" pitchFamily="34" charset="0"/>
        <a:buChar char="•"/>
        <a:tabLst/>
        <a:defRPr sz="1049" kern="1200" spc="0" baseline="0">
          <a:gradFill>
            <a:gsLst>
              <a:gs pos="1250">
                <a:schemeClr val="tx1"/>
              </a:gs>
              <a:gs pos="100000">
                <a:schemeClr val="tx1"/>
              </a:gs>
            </a:gsLst>
            <a:lin ang="5400000" scaled="0"/>
          </a:gradFill>
          <a:latin typeface="+mn-lt"/>
          <a:ea typeface="+mn-ea"/>
          <a:cs typeface="+mn-cs"/>
        </a:defRPr>
      </a:lvl5pPr>
      <a:lvl6pPr marL="1923419" indent="-174857" algn="l" defTabSz="69942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132" indent="-174857" algn="l" defTabSz="69942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845" indent="-174857" algn="l" defTabSz="69942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558" indent="-174857" algn="l" defTabSz="69942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25" rtl="0" eaLnBrk="1" latinLnBrk="0" hangingPunct="1">
        <a:defRPr sz="1350" kern="1200">
          <a:solidFill>
            <a:schemeClr val="tx1"/>
          </a:solidFill>
          <a:latin typeface="+mn-lt"/>
          <a:ea typeface="+mn-ea"/>
          <a:cs typeface="+mn-cs"/>
        </a:defRPr>
      </a:lvl1pPr>
      <a:lvl2pPr marL="349712" algn="l" defTabSz="699425" rtl="0" eaLnBrk="1" latinLnBrk="0" hangingPunct="1">
        <a:defRPr sz="1350" kern="1200">
          <a:solidFill>
            <a:schemeClr val="tx1"/>
          </a:solidFill>
          <a:latin typeface="+mn-lt"/>
          <a:ea typeface="+mn-ea"/>
          <a:cs typeface="+mn-cs"/>
        </a:defRPr>
      </a:lvl2pPr>
      <a:lvl3pPr marL="699425" algn="l" defTabSz="699425" rtl="0" eaLnBrk="1" latinLnBrk="0" hangingPunct="1">
        <a:defRPr sz="1350" kern="1200">
          <a:solidFill>
            <a:schemeClr val="tx1"/>
          </a:solidFill>
          <a:latin typeface="+mn-lt"/>
          <a:ea typeface="+mn-ea"/>
          <a:cs typeface="+mn-cs"/>
        </a:defRPr>
      </a:lvl3pPr>
      <a:lvl4pPr marL="1049137" algn="l" defTabSz="699425" rtl="0" eaLnBrk="1" latinLnBrk="0" hangingPunct="1">
        <a:defRPr sz="1350" kern="1200">
          <a:solidFill>
            <a:schemeClr val="tx1"/>
          </a:solidFill>
          <a:latin typeface="+mn-lt"/>
          <a:ea typeface="+mn-ea"/>
          <a:cs typeface="+mn-cs"/>
        </a:defRPr>
      </a:lvl4pPr>
      <a:lvl5pPr marL="1398851" algn="l" defTabSz="699425" rtl="0" eaLnBrk="1" latinLnBrk="0" hangingPunct="1">
        <a:defRPr sz="1350" kern="1200">
          <a:solidFill>
            <a:schemeClr val="tx1"/>
          </a:solidFill>
          <a:latin typeface="+mn-lt"/>
          <a:ea typeface="+mn-ea"/>
          <a:cs typeface="+mn-cs"/>
        </a:defRPr>
      </a:lvl5pPr>
      <a:lvl6pPr marL="1748563" algn="l" defTabSz="699425" rtl="0" eaLnBrk="1" latinLnBrk="0" hangingPunct="1">
        <a:defRPr sz="1350" kern="1200">
          <a:solidFill>
            <a:schemeClr val="tx1"/>
          </a:solidFill>
          <a:latin typeface="+mn-lt"/>
          <a:ea typeface="+mn-ea"/>
          <a:cs typeface="+mn-cs"/>
        </a:defRPr>
      </a:lvl6pPr>
      <a:lvl7pPr marL="2098275" algn="l" defTabSz="699425" rtl="0" eaLnBrk="1" latinLnBrk="0" hangingPunct="1">
        <a:defRPr sz="1350" kern="1200">
          <a:solidFill>
            <a:schemeClr val="tx1"/>
          </a:solidFill>
          <a:latin typeface="+mn-lt"/>
          <a:ea typeface="+mn-ea"/>
          <a:cs typeface="+mn-cs"/>
        </a:defRPr>
      </a:lvl7pPr>
      <a:lvl8pPr marL="2447988" algn="l" defTabSz="699425" rtl="0" eaLnBrk="1" latinLnBrk="0" hangingPunct="1">
        <a:defRPr sz="1350" kern="1200">
          <a:solidFill>
            <a:schemeClr val="tx1"/>
          </a:solidFill>
          <a:latin typeface="+mn-lt"/>
          <a:ea typeface="+mn-ea"/>
          <a:cs typeface="+mn-cs"/>
        </a:defRPr>
      </a:lvl8pPr>
      <a:lvl9pPr marL="2797701" algn="l" defTabSz="699425"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23535" y="280105"/>
            <a:ext cx="11305662" cy="685947"/>
          </a:xfrm>
          <a:prstGeom prst="rect">
            <a:avLst/>
          </a:prstGeom>
        </p:spPr>
        <p:txBody>
          <a:bodyPr vert="horz" lIns="99569" tIns="49785" rIns="99569" bIns="49785" rtlCol="0" anchor="ctr">
            <a:normAutofit/>
          </a:bodyPr>
          <a:lstStyle/>
          <a:p>
            <a:endParaRPr lang="es-ES" dirty="0"/>
          </a:p>
        </p:txBody>
      </p:sp>
      <p:sp>
        <p:nvSpPr>
          <p:cNvPr id="3" name="2 Marcador de texto"/>
          <p:cNvSpPr>
            <a:spLocks noGrp="1"/>
          </p:cNvSpPr>
          <p:nvPr>
            <p:ph type="body" idx="1"/>
          </p:nvPr>
        </p:nvSpPr>
        <p:spPr>
          <a:xfrm>
            <a:off x="523535" y="1345800"/>
            <a:ext cx="11305662" cy="4815896"/>
          </a:xfrm>
          <a:prstGeom prst="rect">
            <a:avLst/>
          </a:prstGeom>
        </p:spPr>
        <p:txBody>
          <a:bodyPr vert="horz" lIns="99569" tIns="49785" rIns="99569" bIns="49785" rtlCol="0">
            <a:normAutofit/>
          </a:bodyPr>
          <a:lstStyle/>
          <a:p>
            <a:pPr lvl="0"/>
            <a:endParaRPr lang="es-ES" dirty="0"/>
          </a:p>
        </p:txBody>
      </p:sp>
      <p:pic>
        <p:nvPicPr>
          <p:cNvPr id="6" name="Imagen 5"/>
          <p:cNvPicPr>
            <a:picLocks noChangeAspect="1"/>
          </p:cNvPicPr>
          <p:nvPr/>
        </p:nvPicPr>
        <p:blipFill>
          <a:blip r:embed="rId49"/>
          <a:stretch>
            <a:fillRect/>
          </a:stretch>
        </p:blipFill>
        <p:spPr>
          <a:xfrm>
            <a:off x="11147877" y="6597014"/>
            <a:ext cx="892559" cy="169736"/>
          </a:xfrm>
          <a:prstGeom prst="rect">
            <a:avLst/>
          </a:prstGeom>
        </p:spPr>
      </p:pic>
      <p:sp>
        <p:nvSpPr>
          <p:cNvPr id="7" name="Marcador de número de diapositiva 3"/>
          <p:cNvSpPr>
            <a:spLocks noGrp="1"/>
          </p:cNvSpPr>
          <p:nvPr>
            <p:ph type="sldNum" sz="quarter" idx="4"/>
          </p:nvPr>
        </p:nvSpPr>
        <p:spPr>
          <a:xfrm>
            <a:off x="523535" y="6380306"/>
            <a:ext cx="612222" cy="433409"/>
          </a:xfrm>
          <a:prstGeom prst="rect">
            <a:avLst/>
          </a:prstGeom>
        </p:spPr>
        <p:txBody>
          <a:bodyPr anchor="ctr"/>
          <a:lstStyle>
            <a:lvl1pPr algn="l">
              <a:defRPr sz="694"/>
            </a:lvl1pPr>
          </a:lstStyle>
          <a:p>
            <a:fld id="{C0C6E1E5-C711-49C2-AC1C-A8C0A200779D}" type="slidenum">
              <a:rPr lang="es-ES" smtClean="0">
                <a:cs typeface="Segoe UI Light" panose="020B0502040204020203" pitchFamily="34" charset="0"/>
              </a:rPr>
              <a:pPr/>
              <a:t>‹Nº›</a:t>
            </a:fld>
            <a:endParaRPr lang="es-ES" dirty="0">
              <a:cs typeface="Segoe UI Light" panose="020B0502040204020203" pitchFamily="34" charset="0"/>
            </a:endParaRPr>
          </a:p>
        </p:txBody>
      </p:sp>
      <p:pic>
        <p:nvPicPr>
          <p:cNvPr id="8" name="Imagen 7"/>
          <p:cNvPicPr>
            <a:picLocks noChangeAspect="1"/>
          </p:cNvPicPr>
          <p:nvPr userDrawn="1"/>
        </p:nvPicPr>
        <p:blipFill>
          <a:blip r:embed="rId49"/>
          <a:stretch>
            <a:fillRect/>
          </a:stretch>
        </p:blipFill>
        <p:spPr>
          <a:xfrm>
            <a:off x="11147877" y="6597013"/>
            <a:ext cx="892559" cy="169736"/>
          </a:xfrm>
          <a:prstGeom prst="rect">
            <a:avLst/>
          </a:prstGeom>
        </p:spPr>
      </p:pic>
      <p:sp>
        <p:nvSpPr>
          <p:cNvPr id="9" name="Rectángulo 8"/>
          <p:cNvSpPr/>
          <p:nvPr userDrawn="1"/>
        </p:nvSpPr>
        <p:spPr>
          <a:xfrm flipH="1">
            <a:off x="12670664" y="6311389"/>
            <a:ext cx="571299" cy="571247"/>
          </a:xfrm>
          <a:prstGeom prst="rect">
            <a:avLst/>
          </a:prstGeom>
          <a:solidFill>
            <a:srgbClr val="4AA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dirty="0"/>
          </a:p>
        </p:txBody>
      </p:sp>
      <p:sp>
        <p:nvSpPr>
          <p:cNvPr id="10" name="Rectángulo 9"/>
          <p:cNvSpPr/>
          <p:nvPr userDrawn="1"/>
        </p:nvSpPr>
        <p:spPr>
          <a:xfrm flipH="1">
            <a:off x="12670664" y="5678821"/>
            <a:ext cx="571299" cy="571247"/>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dirty="0"/>
          </a:p>
        </p:txBody>
      </p:sp>
      <p:sp>
        <p:nvSpPr>
          <p:cNvPr id="11" name="Rectángulo 10"/>
          <p:cNvSpPr/>
          <p:nvPr userDrawn="1"/>
        </p:nvSpPr>
        <p:spPr>
          <a:xfrm flipH="1">
            <a:off x="12670664" y="5046249"/>
            <a:ext cx="571299" cy="571247"/>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dirty="0"/>
          </a:p>
        </p:txBody>
      </p:sp>
      <p:sp>
        <p:nvSpPr>
          <p:cNvPr id="12" name="Rectángulo 11"/>
          <p:cNvSpPr/>
          <p:nvPr userDrawn="1"/>
        </p:nvSpPr>
        <p:spPr>
          <a:xfrm flipH="1">
            <a:off x="12670664" y="4413679"/>
            <a:ext cx="571299" cy="571247"/>
          </a:xfrm>
          <a:prstGeom prst="rect">
            <a:avLst/>
          </a:prstGeom>
          <a:solidFill>
            <a:srgbClr val="FFD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dirty="0"/>
          </a:p>
        </p:txBody>
      </p:sp>
      <p:sp>
        <p:nvSpPr>
          <p:cNvPr id="13" name="Rectángulo 12"/>
          <p:cNvSpPr/>
          <p:nvPr userDrawn="1"/>
        </p:nvSpPr>
        <p:spPr>
          <a:xfrm flipH="1">
            <a:off x="12670664" y="3781109"/>
            <a:ext cx="571299" cy="571247"/>
          </a:xfrm>
          <a:prstGeom prst="rect">
            <a:avLst/>
          </a:prstGeom>
          <a:solidFill>
            <a:srgbClr val="EFB3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dirty="0"/>
          </a:p>
        </p:txBody>
      </p:sp>
      <p:sp>
        <p:nvSpPr>
          <p:cNvPr id="14" name="Rectángulo 13"/>
          <p:cNvSpPr/>
          <p:nvPr userDrawn="1"/>
        </p:nvSpPr>
        <p:spPr>
          <a:xfrm flipH="1">
            <a:off x="12670664" y="3148538"/>
            <a:ext cx="571299" cy="571247"/>
          </a:xfrm>
          <a:prstGeom prst="rect">
            <a:avLst/>
          </a:prstGeom>
          <a:solidFill>
            <a:srgbClr val="ED81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dirty="0"/>
          </a:p>
        </p:txBody>
      </p:sp>
      <p:sp>
        <p:nvSpPr>
          <p:cNvPr id="15" name="Rectángulo 14"/>
          <p:cNvSpPr/>
          <p:nvPr userDrawn="1"/>
        </p:nvSpPr>
        <p:spPr>
          <a:xfrm flipH="1">
            <a:off x="12670664" y="2515968"/>
            <a:ext cx="571299" cy="571247"/>
          </a:xfrm>
          <a:prstGeom prst="rect">
            <a:avLst/>
          </a:prstGeom>
          <a:solidFill>
            <a:srgbClr val="C01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dirty="0"/>
          </a:p>
        </p:txBody>
      </p:sp>
      <p:sp>
        <p:nvSpPr>
          <p:cNvPr id="16" name="Rectángulo 15"/>
          <p:cNvSpPr/>
          <p:nvPr userDrawn="1"/>
        </p:nvSpPr>
        <p:spPr>
          <a:xfrm flipH="1">
            <a:off x="12670664" y="1883398"/>
            <a:ext cx="571299" cy="571247"/>
          </a:xfrm>
          <a:prstGeom prst="rect">
            <a:avLst/>
          </a:prstGeom>
          <a:solidFill>
            <a:srgbClr val="9F3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dirty="0"/>
          </a:p>
        </p:txBody>
      </p:sp>
      <p:sp>
        <p:nvSpPr>
          <p:cNvPr id="17" name="Rectángulo 16"/>
          <p:cNvSpPr/>
          <p:nvPr userDrawn="1"/>
        </p:nvSpPr>
        <p:spPr>
          <a:xfrm flipH="1">
            <a:off x="12670664" y="1250827"/>
            <a:ext cx="571299" cy="571247"/>
          </a:xfrm>
          <a:prstGeom prst="rect">
            <a:avLst/>
          </a:prstGeom>
          <a:solidFill>
            <a:srgbClr val="6A3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dirty="0"/>
          </a:p>
        </p:txBody>
      </p:sp>
      <p:sp>
        <p:nvSpPr>
          <p:cNvPr id="18" name="Rectángulo 17"/>
          <p:cNvSpPr/>
          <p:nvPr userDrawn="1"/>
        </p:nvSpPr>
        <p:spPr>
          <a:xfrm flipH="1">
            <a:off x="12670664" y="618257"/>
            <a:ext cx="571299" cy="571247"/>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dirty="0"/>
          </a:p>
        </p:txBody>
      </p:sp>
      <p:sp>
        <p:nvSpPr>
          <p:cNvPr id="19" name="Rectángulo 18"/>
          <p:cNvSpPr/>
          <p:nvPr userDrawn="1"/>
        </p:nvSpPr>
        <p:spPr>
          <a:xfrm flipH="1">
            <a:off x="12670664" y="-14313"/>
            <a:ext cx="571299" cy="571247"/>
          </a:xfrm>
          <a:prstGeom prst="rect">
            <a:avLst/>
          </a:prstGeom>
          <a:solidFill>
            <a:srgbClr val="0EA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8" dirty="0"/>
          </a:p>
        </p:txBody>
      </p:sp>
    </p:spTree>
    <p:extLst>
      <p:ext uri="{BB962C8B-B14F-4D97-AF65-F5344CB8AC3E}">
        <p14:creationId xmlns:p14="http://schemas.microsoft.com/office/powerpoint/2010/main" val="2122559037"/>
      </p:ext>
    </p:extLst>
  </p:cSld>
  <p:clrMap bg1="lt1" tx1="dk1" bg2="lt2" tx2="dk2" accent1="accent1" accent2="accent2" accent3="accent3" accent4="accent4" accent5="accent5" accent6="accent6" hlink="hlink" folHlink="folHlink"/>
  <p:sldLayoutIdLst>
    <p:sldLayoutId id="2147484406" r:id="rId1"/>
    <p:sldLayoutId id="2147484407" r:id="rId2"/>
    <p:sldLayoutId id="2147484408" r:id="rId3"/>
    <p:sldLayoutId id="2147484409" r:id="rId4"/>
    <p:sldLayoutId id="2147484410" r:id="rId5"/>
    <p:sldLayoutId id="2147484411"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439" r:id="rId34"/>
    <p:sldLayoutId id="2147484440" r:id="rId35"/>
    <p:sldLayoutId id="2147484441" r:id="rId36"/>
    <p:sldLayoutId id="2147484442" r:id="rId37"/>
    <p:sldLayoutId id="2147484443" r:id="rId38"/>
    <p:sldLayoutId id="2147484444" r:id="rId39"/>
    <p:sldLayoutId id="2147484445" r:id="rId40"/>
    <p:sldLayoutId id="2147484446" r:id="rId41"/>
    <p:sldLayoutId id="2147484447" r:id="rId42"/>
    <p:sldLayoutId id="2147484448" r:id="rId43"/>
    <p:sldLayoutId id="2147484449" r:id="rId44"/>
    <p:sldLayoutId id="2147484450" r:id="rId45"/>
    <p:sldLayoutId id="2147484452" r:id="rId46"/>
    <p:sldLayoutId id="2147484453" r:id="rId47"/>
  </p:sldLayoutIdLst>
  <p:hf hdr="0" ftr="0" dt="0"/>
  <p:txStyles>
    <p:titleStyle>
      <a:lvl1pPr algn="l" defTabSz="690648" rtl="0" eaLnBrk="1" latinLnBrk="0" hangingPunct="1">
        <a:spcBef>
          <a:spcPct val="0"/>
        </a:spcBef>
        <a:buNone/>
        <a:defRPr lang="es-ES" sz="2427" kern="1200" dirty="0" smtClean="0">
          <a:solidFill>
            <a:srgbClr val="13A4D9"/>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258993" indent="-258993" algn="l" defTabSz="690648" rtl="0" eaLnBrk="1" latinLnBrk="0" hangingPunct="1">
        <a:spcBef>
          <a:spcPct val="20000"/>
        </a:spcBef>
        <a:buFont typeface="Arial" pitchFamily="34" charset="0"/>
        <a:buChar char="•"/>
        <a:defRPr sz="1110" kern="1200">
          <a:solidFill>
            <a:schemeClr val="tx1"/>
          </a:solidFill>
          <a:latin typeface="Segoe UI" pitchFamily="34" charset="0"/>
          <a:ea typeface="Segoe UI" pitchFamily="34" charset="0"/>
          <a:cs typeface="Segoe UI" pitchFamily="34" charset="0"/>
        </a:defRPr>
      </a:lvl1pPr>
      <a:lvl2pPr marL="561151" indent="-215827" algn="l" defTabSz="690648" rtl="0" eaLnBrk="1" latinLnBrk="0" hangingPunct="1">
        <a:spcBef>
          <a:spcPct val="20000"/>
        </a:spcBef>
        <a:buFont typeface="Arial" pitchFamily="34" charset="0"/>
        <a:buChar char="–"/>
        <a:defRPr lang="es-ES" sz="1110" kern="1200" dirty="0" smtClean="0">
          <a:solidFill>
            <a:schemeClr val="tx1"/>
          </a:solidFill>
          <a:latin typeface="Segoe UI" pitchFamily="34" charset="0"/>
          <a:ea typeface="Segoe UI" pitchFamily="34" charset="0"/>
          <a:cs typeface="Segoe UI" pitchFamily="34" charset="0"/>
        </a:defRPr>
      </a:lvl2pPr>
      <a:lvl3pPr marL="863310" indent="-172662" algn="l" defTabSz="690648" rtl="0" eaLnBrk="1" latinLnBrk="0" hangingPunct="1">
        <a:spcBef>
          <a:spcPct val="20000"/>
        </a:spcBef>
        <a:buFont typeface="Arial" pitchFamily="34" charset="0"/>
        <a:buChar char="•"/>
        <a:defRPr sz="1110" kern="1200">
          <a:solidFill>
            <a:schemeClr val="tx1"/>
          </a:solidFill>
          <a:latin typeface="Segoe UI" pitchFamily="34" charset="0"/>
          <a:ea typeface="Segoe UI" pitchFamily="34" charset="0"/>
          <a:cs typeface="Segoe UI" pitchFamily="34" charset="0"/>
        </a:defRPr>
      </a:lvl3pPr>
      <a:lvl4pPr marL="1208634" indent="-172662" algn="l" defTabSz="690648" rtl="0" eaLnBrk="1" latinLnBrk="0" hangingPunct="1">
        <a:spcBef>
          <a:spcPct val="20000"/>
        </a:spcBef>
        <a:buFont typeface="Arial" pitchFamily="34" charset="0"/>
        <a:buChar char="–"/>
        <a:defRPr sz="1110" kern="1200">
          <a:solidFill>
            <a:schemeClr val="tx1"/>
          </a:solidFill>
          <a:latin typeface="Segoe UI" pitchFamily="34" charset="0"/>
          <a:ea typeface="Segoe UI" pitchFamily="34" charset="0"/>
          <a:cs typeface="Segoe UI" pitchFamily="34" charset="0"/>
        </a:defRPr>
      </a:lvl4pPr>
      <a:lvl5pPr marL="1553956" indent="-172662" algn="l" defTabSz="690648" rtl="0" eaLnBrk="1" latinLnBrk="0" hangingPunct="1">
        <a:spcBef>
          <a:spcPct val="20000"/>
        </a:spcBef>
        <a:buFont typeface="Arial" pitchFamily="34" charset="0"/>
        <a:buChar char="»"/>
        <a:defRPr sz="1110" kern="1200">
          <a:solidFill>
            <a:schemeClr val="tx1"/>
          </a:solidFill>
          <a:latin typeface="Segoe UI" pitchFamily="34" charset="0"/>
          <a:ea typeface="Segoe UI" pitchFamily="34" charset="0"/>
          <a:cs typeface="Segoe UI" pitchFamily="34" charset="0"/>
        </a:defRPr>
      </a:lvl5pPr>
      <a:lvl6pPr marL="1899280" indent="-172662" algn="l" defTabSz="690648" rtl="0" eaLnBrk="1" latinLnBrk="0" hangingPunct="1">
        <a:spcBef>
          <a:spcPct val="20000"/>
        </a:spcBef>
        <a:buFont typeface="Arial" pitchFamily="34" charset="0"/>
        <a:buChar char="•"/>
        <a:defRPr sz="1526" kern="1200">
          <a:solidFill>
            <a:schemeClr val="tx1"/>
          </a:solidFill>
          <a:latin typeface="+mn-lt"/>
          <a:ea typeface="+mn-ea"/>
          <a:cs typeface="+mn-cs"/>
        </a:defRPr>
      </a:lvl6pPr>
      <a:lvl7pPr marL="2244604" indent="-172662" algn="l" defTabSz="690648" rtl="0" eaLnBrk="1" latinLnBrk="0" hangingPunct="1">
        <a:spcBef>
          <a:spcPct val="20000"/>
        </a:spcBef>
        <a:buFont typeface="Arial" pitchFamily="34" charset="0"/>
        <a:buChar char="•"/>
        <a:defRPr sz="1526" kern="1200">
          <a:solidFill>
            <a:schemeClr val="tx1"/>
          </a:solidFill>
          <a:latin typeface="+mn-lt"/>
          <a:ea typeface="+mn-ea"/>
          <a:cs typeface="+mn-cs"/>
        </a:defRPr>
      </a:lvl7pPr>
      <a:lvl8pPr marL="2589928" indent="-172662" algn="l" defTabSz="690648" rtl="0" eaLnBrk="1" latinLnBrk="0" hangingPunct="1">
        <a:spcBef>
          <a:spcPct val="20000"/>
        </a:spcBef>
        <a:buFont typeface="Arial" pitchFamily="34" charset="0"/>
        <a:buChar char="•"/>
        <a:defRPr sz="1526" kern="1200">
          <a:solidFill>
            <a:schemeClr val="tx1"/>
          </a:solidFill>
          <a:latin typeface="+mn-lt"/>
          <a:ea typeface="+mn-ea"/>
          <a:cs typeface="+mn-cs"/>
        </a:defRPr>
      </a:lvl8pPr>
      <a:lvl9pPr marL="2935252" indent="-172662" algn="l" defTabSz="690648" rtl="0" eaLnBrk="1" latinLnBrk="0" hangingPunct="1">
        <a:spcBef>
          <a:spcPct val="20000"/>
        </a:spcBef>
        <a:buFont typeface="Arial" pitchFamily="34" charset="0"/>
        <a:buChar char="•"/>
        <a:defRPr sz="1526" kern="1200">
          <a:solidFill>
            <a:schemeClr val="tx1"/>
          </a:solidFill>
          <a:latin typeface="+mn-lt"/>
          <a:ea typeface="+mn-ea"/>
          <a:cs typeface="+mn-cs"/>
        </a:defRPr>
      </a:lvl9pPr>
    </p:bodyStyle>
    <p:otherStyle>
      <a:defPPr>
        <a:defRPr lang="es-ES"/>
      </a:defPPr>
      <a:lvl1pPr marL="0" algn="l" defTabSz="690648" rtl="0" eaLnBrk="1" latinLnBrk="0" hangingPunct="1">
        <a:defRPr sz="1387" kern="1200">
          <a:solidFill>
            <a:schemeClr val="tx1"/>
          </a:solidFill>
          <a:latin typeface="+mn-lt"/>
          <a:ea typeface="+mn-ea"/>
          <a:cs typeface="+mn-cs"/>
        </a:defRPr>
      </a:lvl1pPr>
      <a:lvl2pPr marL="345324" algn="l" defTabSz="690648" rtl="0" eaLnBrk="1" latinLnBrk="0" hangingPunct="1">
        <a:defRPr sz="1387" kern="1200">
          <a:solidFill>
            <a:schemeClr val="tx1"/>
          </a:solidFill>
          <a:latin typeface="+mn-lt"/>
          <a:ea typeface="+mn-ea"/>
          <a:cs typeface="+mn-cs"/>
        </a:defRPr>
      </a:lvl2pPr>
      <a:lvl3pPr marL="690648" algn="l" defTabSz="690648" rtl="0" eaLnBrk="1" latinLnBrk="0" hangingPunct="1">
        <a:defRPr sz="1387" kern="1200">
          <a:solidFill>
            <a:schemeClr val="tx1"/>
          </a:solidFill>
          <a:latin typeface="+mn-lt"/>
          <a:ea typeface="+mn-ea"/>
          <a:cs typeface="+mn-cs"/>
        </a:defRPr>
      </a:lvl3pPr>
      <a:lvl4pPr marL="1035972" algn="l" defTabSz="690648" rtl="0" eaLnBrk="1" latinLnBrk="0" hangingPunct="1">
        <a:defRPr sz="1387" kern="1200">
          <a:solidFill>
            <a:schemeClr val="tx1"/>
          </a:solidFill>
          <a:latin typeface="+mn-lt"/>
          <a:ea typeface="+mn-ea"/>
          <a:cs typeface="+mn-cs"/>
        </a:defRPr>
      </a:lvl4pPr>
      <a:lvl5pPr marL="1381294" algn="l" defTabSz="690648" rtl="0" eaLnBrk="1" latinLnBrk="0" hangingPunct="1">
        <a:defRPr sz="1387" kern="1200">
          <a:solidFill>
            <a:schemeClr val="tx1"/>
          </a:solidFill>
          <a:latin typeface="+mn-lt"/>
          <a:ea typeface="+mn-ea"/>
          <a:cs typeface="+mn-cs"/>
        </a:defRPr>
      </a:lvl5pPr>
      <a:lvl6pPr marL="1726618" algn="l" defTabSz="690648" rtl="0" eaLnBrk="1" latinLnBrk="0" hangingPunct="1">
        <a:defRPr sz="1387" kern="1200">
          <a:solidFill>
            <a:schemeClr val="tx1"/>
          </a:solidFill>
          <a:latin typeface="+mn-lt"/>
          <a:ea typeface="+mn-ea"/>
          <a:cs typeface="+mn-cs"/>
        </a:defRPr>
      </a:lvl6pPr>
      <a:lvl7pPr marL="2071942" algn="l" defTabSz="690648" rtl="0" eaLnBrk="1" latinLnBrk="0" hangingPunct="1">
        <a:defRPr sz="1387" kern="1200">
          <a:solidFill>
            <a:schemeClr val="tx1"/>
          </a:solidFill>
          <a:latin typeface="+mn-lt"/>
          <a:ea typeface="+mn-ea"/>
          <a:cs typeface="+mn-cs"/>
        </a:defRPr>
      </a:lvl7pPr>
      <a:lvl8pPr marL="2417266" algn="l" defTabSz="690648" rtl="0" eaLnBrk="1" latinLnBrk="0" hangingPunct="1">
        <a:defRPr sz="1387" kern="1200">
          <a:solidFill>
            <a:schemeClr val="tx1"/>
          </a:solidFill>
          <a:latin typeface="+mn-lt"/>
          <a:ea typeface="+mn-ea"/>
          <a:cs typeface="+mn-cs"/>
        </a:defRPr>
      </a:lvl8pPr>
      <a:lvl9pPr marL="2762591" algn="l" defTabSz="690648" rtl="0" eaLnBrk="1" latinLnBrk="0" hangingPunct="1">
        <a:defRPr sz="138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2"/>
            <a:ext cx="11887197" cy="161954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393900" y="3050514"/>
            <a:ext cx="6995159" cy="894134"/>
          </a:xfrm>
          <a:prstGeom prst="rect">
            <a:avLst/>
          </a:prstGeom>
        </p:spPr>
      </p:pic>
    </p:spTree>
    <p:extLst>
      <p:ext uri="{BB962C8B-B14F-4D97-AF65-F5344CB8AC3E}">
        <p14:creationId xmlns:p14="http://schemas.microsoft.com/office/powerpoint/2010/main" val="1955697792"/>
      </p:ext>
    </p:extLst>
  </p:cSld>
  <p:clrMap bg1="dk1" tx1="lt1" bg2="dk2" tx2="lt2" accent1="accent1" accent2="accent2" accent3="accent3" accent4="accent4" accent5="accent5" accent6="accent6" hlink="hlink" folHlink="folHlink"/>
  <p:sldLayoutIdLst>
    <p:sldLayoutId id="2147484455" r:id="rId1"/>
    <p:sldLayoutId id="2147484456" r:id="rId2"/>
    <p:sldLayoutId id="2147484457" r:id="rId3"/>
    <p:sldLayoutId id="2147484458" r:id="rId4"/>
    <p:sldLayoutId id="2147484459" r:id="rId5"/>
    <p:sldLayoutId id="2147484460" r:id="rId6"/>
    <p:sldLayoutId id="2147484461" r:id="rId7"/>
    <p:sldLayoutId id="2147484462" r:id="rId8"/>
    <p:sldLayoutId id="2147484463" r:id="rId9"/>
    <p:sldLayoutId id="2147484464" r:id="rId10"/>
    <p:sldLayoutId id="2147484465" r:id="rId11"/>
    <p:sldLayoutId id="2147484466" r:id="rId12"/>
    <p:sldLayoutId id="2147484467" r:id="rId13"/>
    <p:sldLayoutId id="2147484468" r:id="rId14"/>
    <p:sldLayoutId id="2147484469" r:id="rId15"/>
    <p:sldLayoutId id="2147484470" r:id="rId16"/>
    <p:sldLayoutId id="2147484471" r:id="rId17"/>
    <p:sldLayoutId id="2147484472" r:id="rId18"/>
    <p:sldLayoutId id="2147484473" r:id="rId19"/>
    <p:sldLayoutId id="2147484474" r:id="rId20"/>
    <p:sldLayoutId id="2147484475" r:id="rId21"/>
    <p:sldLayoutId id="2147484476" r:id="rId22"/>
    <p:sldLayoutId id="2147484477" r:id="rId23"/>
    <p:sldLayoutId id="2147484478" r:id="rId24"/>
    <p:sldLayoutId id="2147484479" r:id="rId25"/>
    <p:sldLayoutId id="2147484480" r:id="rId26"/>
  </p:sldLayoutIdLst>
  <p:transition>
    <p:fade/>
  </p:transition>
  <p:txStyles>
    <p:titleStyle>
      <a:lvl1pPr algn="l" defTabSz="699425" rtl="0" eaLnBrk="1" latinLnBrk="0" hangingPunct="1">
        <a:lnSpc>
          <a:spcPct val="90000"/>
        </a:lnSpc>
        <a:spcBef>
          <a:spcPct val="0"/>
        </a:spcBef>
        <a:buNone/>
        <a:defRPr lang="en-US" sz="359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27" marR="0" indent="-257127" algn="l" defTabSz="69942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8067" marR="0" indent="-180940" algn="l" defTabSz="699425"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2pPr>
      <a:lvl3pPr marL="599962" marR="0" indent="-171418" algn="l" defTabSz="699425"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71380" marR="0" indent="-171418" algn="l" defTabSz="699425"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4pPr>
      <a:lvl5pPr marL="942799" marR="0" indent="-171418" algn="l" defTabSz="699425"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5pPr>
      <a:lvl6pPr marL="1923419" indent="-174857" algn="l" defTabSz="69942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132" indent="-174857" algn="l" defTabSz="69942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845" indent="-174857" algn="l" defTabSz="69942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558" indent="-174857" algn="l" defTabSz="69942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25" rtl="0" eaLnBrk="1" latinLnBrk="0" hangingPunct="1">
        <a:defRPr sz="1350" kern="1200">
          <a:solidFill>
            <a:schemeClr val="tx1"/>
          </a:solidFill>
          <a:latin typeface="+mn-lt"/>
          <a:ea typeface="+mn-ea"/>
          <a:cs typeface="+mn-cs"/>
        </a:defRPr>
      </a:lvl1pPr>
      <a:lvl2pPr marL="349712" algn="l" defTabSz="699425" rtl="0" eaLnBrk="1" latinLnBrk="0" hangingPunct="1">
        <a:defRPr sz="1350" kern="1200">
          <a:solidFill>
            <a:schemeClr val="tx1"/>
          </a:solidFill>
          <a:latin typeface="+mn-lt"/>
          <a:ea typeface="+mn-ea"/>
          <a:cs typeface="+mn-cs"/>
        </a:defRPr>
      </a:lvl2pPr>
      <a:lvl3pPr marL="699425" algn="l" defTabSz="699425" rtl="0" eaLnBrk="1" latinLnBrk="0" hangingPunct="1">
        <a:defRPr sz="1350" kern="1200">
          <a:solidFill>
            <a:schemeClr val="tx1"/>
          </a:solidFill>
          <a:latin typeface="+mn-lt"/>
          <a:ea typeface="+mn-ea"/>
          <a:cs typeface="+mn-cs"/>
        </a:defRPr>
      </a:lvl3pPr>
      <a:lvl4pPr marL="1049137" algn="l" defTabSz="699425" rtl="0" eaLnBrk="1" latinLnBrk="0" hangingPunct="1">
        <a:defRPr sz="1350" kern="1200">
          <a:solidFill>
            <a:schemeClr val="tx1"/>
          </a:solidFill>
          <a:latin typeface="+mn-lt"/>
          <a:ea typeface="+mn-ea"/>
          <a:cs typeface="+mn-cs"/>
        </a:defRPr>
      </a:lvl4pPr>
      <a:lvl5pPr marL="1398851" algn="l" defTabSz="699425" rtl="0" eaLnBrk="1" latinLnBrk="0" hangingPunct="1">
        <a:defRPr sz="1350" kern="1200">
          <a:solidFill>
            <a:schemeClr val="tx1"/>
          </a:solidFill>
          <a:latin typeface="+mn-lt"/>
          <a:ea typeface="+mn-ea"/>
          <a:cs typeface="+mn-cs"/>
        </a:defRPr>
      </a:lvl5pPr>
      <a:lvl6pPr marL="1748563" algn="l" defTabSz="699425" rtl="0" eaLnBrk="1" latinLnBrk="0" hangingPunct="1">
        <a:defRPr sz="1350" kern="1200">
          <a:solidFill>
            <a:schemeClr val="tx1"/>
          </a:solidFill>
          <a:latin typeface="+mn-lt"/>
          <a:ea typeface="+mn-ea"/>
          <a:cs typeface="+mn-cs"/>
        </a:defRPr>
      </a:lvl6pPr>
      <a:lvl7pPr marL="2098275" algn="l" defTabSz="699425" rtl="0" eaLnBrk="1" latinLnBrk="0" hangingPunct="1">
        <a:defRPr sz="1350" kern="1200">
          <a:solidFill>
            <a:schemeClr val="tx1"/>
          </a:solidFill>
          <a:latin typeface="+mn-lt"/>
          <a:ea typeface="+mn-ea"/>
          <a:cs typeface="+mn-cs"/>
        </a:defRPr>
      </a:lvl7pPr>
      <a:lvl8pPr marL="2447988" algn="l" defTabSz="699425" rtl="0" eaLnBrk="1" latinLnBrk="0" hangingPunct="1">
        <a:defRPr sz="1350" kern="1200">
          <a:solidFill>
            <a:schemeClr val="tx1"/>
          </a:solidFill>
          <a:latin typeface="+mn-lt"/>
          <a:ea typeface="+mn-ea"/>
          <a:cs typeface="+mn-cs"/>
        </a:defRPr>
      </a:lvl8pPr>
      <a:lvl9pPr marL="2797701" algn="l" defTabSz="699425"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tiff"/><Relationship Id="rId7" Type="http://schemas.openxmlformats.org/officeDocument/2006/relationships/image" Target="../media/image51.tiff"/><Relationship Id="rId2" Type="http://schemas.openxmlformats.org/officeDocument/2006/relationships/image" Target="../media/image53.emf"/><Relationship Id="rId1" Type="http://schemas.openxmlformats.org/officeDocument/2006/relationships/slideLayout" Target="../slideLayouts/slideLayout173.xml"/><Relationship Id="rId6" Type="http://schemas.openxmlformats.org/officeDocument/2006/relationships/image" Target="../media/image50.tiff"/><Relationship Id="rId5" Type="http://schemas.openxmlformats.org/officeDocument/2006/relationships/image" Target="../media/image48.png"/><Relationship Id="rId10" Type="http://schemas.openxmlformats.org/officeDocument/2006/relationships/image" Target="../media/image52.tiff"/><Relationship Id="rId4" Type="http://schemas.openxmlformats.org/officeDocument/2006/relationships/image" Target="../media/image54.png"/><Relationship Id="rId9"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Layout" Target="../slideLayouts/slideLayout75.xml"/><Relationship Id="rId4" Type="http://schemas.openxmlformats.org/officeDocument/2006/relationships/image" Target="../media/image59.emf"/></Relationships>
</file>

<file path=ppt/slides/_rels/slide1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03.xml"/></Relationships>
</file>

<file path=ppt/slides/_rels/slide1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40.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40.xml"/><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40.xml"/></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14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hyperlink" Target="http://www.gartner.com/newsroom/id/2599315" TargetMode="External"/><Relationship Id="rId2" Type="http://schemas.openxmlformats.org/officeDocument/2006/relationships/notesSlide" Target="../notesSlides/notesSlide3.xml"/><Relationship Id="rId1" Type="http://schemas.openxmlformats.org/officeDocument/2006/relationships/slideLayout" Target="../slideLayouts/slideLayout173.xml"/><Relationship Id="rId6" Type="http://schemas.openxmlformats.org/officeDocument/2006/relationships/image" Target="../media/image43.png"/><Relationship Id="rId5" Type="http://schemas.openxmlformats.org/officeDocument/2006/relationships/image" Target="../media/image42.emf"/><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73.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73.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3.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tiff"/><Relationship Id="rId2" Type="http://schemas.openxmlformats.org/officeDocument/2006/relationships/notesSlide" Target="../notesSlides/notesSlide6.xml"/><Relationship Id="rId1" Type="http://schemas.openxmlformats.org/officeDocument/2006/relationships/slideLayout" Target="../slideLayouts/slideLayout173.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4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Web stack tooling </a:t>
            </a:r>
            <a:r>
              <a:rPr lang="en-US" dirty="0" err="1"/>
              <a:t>comparado</a:t>
            </a:r>
            <a:r>
              <a:rPr lang="en-US" dirty="0"/>
              <a:t> con MS Tools</a:t>
            </a:r>
            <a:endParaRPr lang="fi-FI" dirty="0"/>
          </a:p>
        </p:txBody>
      </p:sp>
      <p:grpSp>
        <p:nvGrpSpPr>
          <p:cNvPr id="13" name="Group 12"/>
          <p:cNvGrpSpPr/>
          <p:nvPr/>
        </p:nvGrpSpPr>
        <p:grpSpPr>
          <a:xfrm>
            <a:off x="4880609" y="2187087"/>
            <a:ext cx="1056140" cy="792445"/>
            <a:chOff x="1140359" y="2157070"/>
            <a:chExt cx="1790492" cy="1239228"/>
          </a:xfrm>
        </p:grpSpPr>
        <p:sp>
          <p:nvSpPr>
            <p:cNvPr id="14" name="Rectangle 13"/>
            <p:cNvSpPr/>
            <p:nvPr/>
          </p:nvSpPr>
          <p:spPr bwMode="auto">
            <a:xfrm>
              <a:off x="1140359" y="2157070"/>
              <a:ext cx="1536519" cy="962937"/>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85" tIns="34285" rIns="34285" bIns="34285" numCol="1" spcCol="0" rtlCol="0" fromWordArt="0" anchor="t" anchorCtr="0" forceAA="0" compatLnSpc="1">
              <a:prstTxWarp prst="textNoShape">
                <a:avLst/>
              </a:prstTxWarp>
              <a:noAutofit/>
            </a:bodyPr>
            <a:lstStyle/>
            <a:p>
              <a:pPr defTabSz="685446" fontAlgn="base">
                <a:spcBef>
                  <a:spcPct val="0"/>
                </a:spcBef>
                <a:spcAft>
                  <a:spcPct val="0"/>
                </a:spcAft>
              </a:pPr>
              <a:r>
                <a:rPr lang="en-US" sz="1199" kern="0" dirty="0">
                  <a:solidFill>
                    <a:schemeClr val="tx1">
                      <a:lumMod val="65000"/>
                      <a:lumOff val="35000"/>
                    </a:schemeClr>
                  </a:solidFill>
                  <a:ea typeface="Segoe UI" pitchFamily="34" charset="0"/>
                  <a:cs typeface="Segoe UI" pitchFamily="34" charset="0"/>
                </a:rPr>
                <a:t>IIS Express</a:t>
              </a:r>
            </a:p>
          </p:txBody>
        </p:sp>
        <p:pic>
          <p:nvPicPr>
            <p:cNvPr id="15" name="Picture 14"/>
            <p:cNvPicPr>
              <a:picLocks noChangeAspect="1"/>
            </p:cNvPicPr>
            <p:nvPr/>
          </p:nvPicPr>
          <p:blipFill>
            <a:blip r:embed="rId2"/>
            <a:stretch>
              <a:fillRect/>
            </a:stretch>
          </p:blipFill>
          <p:spPr>
            <a:xfrm>
              <a:off x="2158744" y="2496298"/>
              <a:ext cx="772107" cy="900000"/>
            </a:xfrm>
            <a:prstGeom prst="rect">
              <a:avLst/>
            </a:prstGeom>
          </p:spPr>
        </p:pic>
      </p:grpSp>
      <p:pic>
        <p:nvPicPr>
          <p:cNvPr id="16" name="Picture 15"/>
          <p:cNvPicPr>
            <a:picLocks noChangeAspect="1"/>
          </p:cNvPicPr>
          <p:nvPr/>
        </p:nvPicPr>
        <p:blipFill>
          <a:blip r:embed="rId3"/>
          <a:stretch>
            <a:fillRect/>
          </a:stretch>
        </p:blipFill>
        <p:spPr>
          <a:xfrm>
            <a:off x="2126587" y="2465707"/>
            <a:ext cx="1309303" cy="705009"/>
          </a:xfrm>
          <a:prstGeom prst="rect">
            <a:avLst/>
          </a:prstGeom>
        </p:spPr>
      </p:pic>
      <p:pic>
        <p:nvPicPr>
          <p:cNvPr id="17" name="Picture 2" descr="https://upload.wikimedia.org/wikipedia/en/0/0d/Microsoft_.NET_Framework_v4.5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5030" y="3117278"/>
            <a:ext cx="1407838" cy="3476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1437" y="3292074"/>
            <a:ext cx="1232050" cy="1067337"/>
          </a:xfrm>
          <a:prstGeom prst="rect">
            <a:avLst/>
          </a:prstGeom>
        </p:spPr>
      </p:pic>
      <p:pic>
        <p:nvPicPr>
          <p:cNvPr id="19" name="Picture 18"/>
          <p:cNvPicPr>
            <a:picLocks noChangeAspect="1"/>
          </p:cNvPicPr>
          <p:nvPr/>
        </p:nvPicPr>
        <p:blipFill>
          <a:blip r:embed="rId6"/>
          <a:stretch>
            <a:fillRect/>
          </a:stretch>
        </p:blipFill>
        <p:spPr>
          <a:xfrm>
            <a:off x="7239772" y="1950639"/>
            <a:ext cx="446069" cy="1002456"/>
          </a:xfrm>
          <a:prstGeom prst="rect">
            <a:avLst/>
          </a:prstGeom>
        </p:spPr>
      </p:pic>
      <p:pic>
        <p:nvPicPr>
          <p:cNvPr id="20" name="Picture 19"/>
          <p:cNvPicPr>
            <a:picLocks noChangeAspect="1"/>
          </p:cNvPicPr>
          <p:nvPr/>
        </p:nvPicPr>
        <p:blipFill>
          <a:blip r:embed="rId7"/>
          <a:stretch>
            <a:fillRect/>
          </a:stretch>
        </p:blipFill>
        <p:spPr>
          <a:xfrm>
            <a:off x="6822334" y="4822250"/>
            <a:ext cx="1442480" cy="531440"/>
          </a:xfrm>
          <a:prstGeom prst="rect">
            <a:avLst/>
          </a:prstGeom>
        </p:spPr>
      </p:pic>
      <p:cxnSp>
        <p:nvCxnSpPr>
          <p:cNvPr id="3" name="Straight Connector 2"/>
          <p:cNvCxnSpPr/>
          <p:nvPr/>
        </p:nvCxnSpPr>
        <p:spPr>
          <a:xfrm>
            <a:off x="6471033" y="1859782"/>
            <a:ext cx="0" cy="3718247"/>
          </a:xfrm>
          <a:prstGeom prst="line">
            <a:avLst/>
          </a:prstGeom>
          <a:ln w="28575">
            <a:solidFill>
              <a:schemeClr val="accent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4" descr="https://upload.wikimedia.org/wikipedia/commons/thumb/d/db/Npm-logo.svg/320px-Npm-logo.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7921" y="4269312"/>
            <a:ext cx="1435136" cy="5561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cdn.gapotchenko.com/website/Content/Blog/Images/2014/05/NuGet%20Logo%20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01834" y="4203953"/>
            <a:ext cx="1606880" cy="583298"/>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p:cNvCxnSpPr/>
          <p:nvPr/>
        </p:nvCxnSpPr>
        <p:spPr>
          <a:xfrm>
            <a:off x="3564039" y="2840049"/>
            <a:ext cx="627755"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547249" y="4523595"/>
            <a:ext cx="830395"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3" name="Left Brace 22"/>
          <p:cNvSpPr/>
          <p:nvPr/>
        </p:nvSpPr>
        <p:spPr>
          <a:xfrm>
            <a:off x="4269058" y="2023966"/>
            <a:ext cx="318707" cy="1632166"/>
          </a:xfrm>
          <a:prstGeom prst="leftBrace">
            <a:avLst/>
          </a:prstGeom>
          <a:ln w="25400">
            <a:solidFill>
              <a:schemeClr val="tx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34352"/>
            <a:endParaRPr lang="fi-FI" sz="1500" kern="0">
              <a:solidFill>
                <a:sysClr val="windowText" lastClr="000000"/>
              </a:solidFill>
            </a:endParaRPr>
          </a:p>
        </p:txBody>
      </p:sp>
      <p:grpSp>
        <p:nvGrpSpPr>
          <p:cNvPr id="29" name="Group 28"/>
          <p:cNvGrpSpPr/>
          <p:nvPr/>
        </p:nvGrpSpPr>
        <p:grpSpPr>
          <a:xfrm>
            <a:off x="8808217" y="3446497"/>
            <a:ext cx="1774888" cy="894036"/>
            <a:chOff x="9672033" y="3490175"/>
            <a:chExt cx="2366853" cy="1192217"/>
          </a:xfrm>
        </p:grpSpPr>
        <p:sp>
          <p:nvSpPr>
            <p:cNvPr id="27" name="Rectangle 26"/>
            <p:cNvSpPr/>
            <p:nvPr/>
          </p:nvSpPr>
          <p:spPr>
            <a:xfrm>
              <a:off x="9962747" y="4117634"/>
              <a:ext cx="1895026" cy="564758"/>
            </a:xfrm>
            <a:prstGeom prst="rect">
              <a:avLst/>
            </a:prstGeom>
          </p:spPr>
          <p:txBody>
            <a:bodyPr wrap="none">
              <a:spAutoFit/>
            </a:bodyPr>
            <a:lstStyle/>
            <a:p>
              <a:pPr defTabSz="634352"/>
              <a:r>
                <a:rPr lang="en-US" sz="1049" kern="0" dirty="0">
                  <a:solidFill>
                    <a:sysClr val="windowText" lastClr="000000"/>
                  </a:solidFill>
                  <a:sym typeface="Wingdings"/>
                </a:rPr>
                <a:t>VS Project  </a:t>
              </a:r>
            </a:p>
            <a:p>
              <a:pPr defTabSz="634352"/>
              <a:r>
                <a:rPr lang="en-US" sz="1049" kern="0" dirty="0">
                  <a:solidFill>
                    <a:sysClr val="windowText" lastClr="000000"/>
                  </a:solidFill>
                  <a:sym typeface="Wingdings"/>
                </a:rPr>
                <a:t>New  &lt;Template&gt;</a:t>
              </a:r>
              <a:endParaRPr lang="fi-FI" sz="1049" kern="0" dirty="0">
                <a:solidFill>
                  <a:sysClr val="windowText" lastClr="000000"/>
                </a:solidFill>
              </a:endParaRPr>
            </a:p>
          </p:txBody>
        </p:sp>
        <p:pic>
          <p:nvPicPr>
            <p:cNvPr id="32" name="Picture 31"/>
            <p:cNvPicPr>
              <a:picLocks noChangeAspect="1"/>
            </p:cNvPicPr>
            <p:nvPr/>
          </p:nvPicPr>
          <p:blipFill>
            <a:blip r:embed="rId10"/>
            <a:stretch>
              <a:fillRect/>
            </a:stretch>
          </p:blipFill>
          <p:spPr>
            <a:xfrm>
              <a:off x="9672033" y="3490175"/>
              <a:ext cx="2366853" cy="661259"/>
            </a:xfrm>
            <a:prstGeom prst="rect">
              <a:avLst/>
            </a:prstGeom>
          </p:spPr>
        </p:pic>
      </p:grpSp>
      <p:cxnSp>
        <p:nvCxnSpPr>
          <p:cNvPr id="34" name="Straight Arrow Connector 33"/>
          <p:cNvCxnSpPr/>
          <p:nvPr/>
        </p:nvCxnSpPr>
        <p:spPr>
          <a:xfrm>
            <a:off x="8053489" y="3942372"/>
            <a:ext cx="830395"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977823" y="2530725"/>
            <a:ext cx="830395"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468685" y="5098087"/>
            <a:ext cx="830395"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299081" y="4706881"/>
            <a:ext cx="917844" cy="793527"/>
          </a:xfrm>
          <a:prstGeom prst="rect">
            <a:avLst/>
          </a:prstGeom>
          <a:noFill/>
        </p:spPr>
        <p:txBody>
          <a:bodyPr wrap="none" lIns="137140" tIns="109712" rIns="137140" bIns="109712" rtlCol="0">
            <a:spAutoFit/>
          </a:bodyPr>
          <a:lstStyle/>
          <a:p>
            <a:pPr defTabSz="634352">
              <a:lnSpc>
                <a:spcPct val="90000"/>
              </a:lnSpc>
              <a:spcAft>
                <a:spcPts val="450"/>
              </a:spcAft>
            </a:pPr>
            <a:r>
              <a:rPr lang="en-US" sz="4049" kern="0" dirty="0">
                <a:solidFill>
                  <a:schemeClr val="accent2"/>
                </a:solidFill>
              </a:rPr>
              <a:t>C#</a:t>
            </a:r>
            <a:endParaRPr lang="fi-FI" sz="4049" kern="0" dirty="0" err="1">
              <a:solidFill>
                <a:schemeClr val="accent2"/>
              </a:solidFill>
            </a:endParaRPr>
          </a:p>
        </p:txBody>
      </p:sp>
      <p:sp>
        <p:nvSpPr>
          <p:cNvPr id="31" name="TextBox 30"/>
          <p:cNvSpPr txBox="1"/>
          <p:nvPr/>
        </p:nvSpPr>
        <p:spPr>
          <a:xfrm>
            <a:off x="8854020" y="2270685"/>
            <a:ext cx="1352732" cy="518207"/>
          </a:xfrm>
          <a:prstGeom prst="rect">
            <a:avLst/>
          </a:prstGeom>
          <a:noFill/>
        </p:spPr>
        <p:txBody>
          <a:bodyPr wrap="none" lIns="137140" tIns="109712" rIns="137140" bIns="109712" rtlCol="0">
            <a:spAutoFit/>
          </a:bodyPr>
          <a:lstStyle/>
          <a:p>
            <a:pPr defTabSz="634352">
              <a:lnSpc>
                <a:spcPct val="90000"/>
              </a:lnSpc>
              <a:spcAft>
                <a:spcPts val="450"/>
              </a:spcAft>
            </a:pPr>
            <a:r>
              <a:rPr lang="en-US" sz="2100" kern="0" dirty="0">
                <a:gradFill>
                  <a:gsLst>
                    <a:gs pos="2917">
                      <a:schemeClr val="tx1"/>
                    </a:gs>
                    <a:gs pos="30000">
                      <a:schemeClr val="tx1"/>
                    </a:gs>
                  </a:gsLst>
                  <a:lin ang="5400000" scaled="0"/>
                </a:gradFill>
              </a:rPr>
              <a:t>MS Build</a:t>
            </a:r>
            <a:endParaRPr lang="fi-FI" sz="2100" kern="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638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250"/>
                            </p:stCondLst>
                            <p:childTnLst>
                              <p:par>
                                <p:cTn id="13" presetID="10" presetClass="entr" presetSubtype="0" fill="hold" nodeType="after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2000"/>
                            </p:stCondLst>
                            <p:childTnLst>
                              <p:par>
                                <p:cTn id="17" presetID="10" presetClass="entr" presetSubtype="0" fill="hold" nodeType="afterEffect">
                                  <p:stCondLst>
                                    <p:cond delay="25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p:cNvPicPr>
            <a:picLocks noChangeAspect="1"/>
          </p:cNvPicPr>
          <p:nvPr/>
        </p:nvPicPr>
        <p:blipFill rotWithShape="1">
          <a:blip r:embed="rId2"/>
          <a:srcRect t="563" r="7846"/>
          <a:stretch/>
        </p:blipFill>
        <p:spPr>
          <a:xfrm>
            <a:off x="7580084" y="4451300"/>
            <a:ext cx="2573391" cy="1155251"/>
          </a:xfrm>
          <a:prstGeom prst="rect">
            <a:avLst/>
          </a:prstGeom>
          <a:solidFill>
            <a:schemeClr val="tx1">
              <a:lumMod val="20000"/>
              <a:lumOff val="80000"/>
            </a:schemeClr>
          </a:solidFill>
          <a:ln>
            <a:solidFill>
              <a:schemeClr val="tx1">
                <a:lumMod val="20000"/>
                <a:lumOff val="80000"/>
              </a:schemeClr>
            </a:solidFill>
          </a:ln>
        </p:spPr>
      </p:pic>
      <p:cxnSp>
        <p:nvCxnSpPr>
          <p:cNvPr id="37" name="Straight Arrow Connector 36"/>
          <p:cNvCxnSpPr>
            <a:stCxn id="6" idx="2"/>
            <a:endCxn id="7" idx="0"/>
          </p:cNvCxnSpPr>
          <p:nvPr/>
        </p:nvCxnSpPr>
        <p:spPr>
          <a:xfrm>
            <a:off x="5956303" y="2399856"/>
            <a:ext cx="1" cy="302463"/>
          </a:xfrm>
          <a:prstGeom prst="straightConnector1">
            <a:avLst/>
          </a:prstGeom>
          <a:ln w="4445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2"/>
            <a:endCxn id="8" idx="0"/>
          </p:cNvCxnSpPr>
          <p:nvPr/>
        </p:nvCxnSpPr>
        <p:spPr>
          <a:xfrm flipH="1">
            <a:off x="5951875" y="3043143"/>
            <a:ext cx="4426" cy="302463"/>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Client-side Web Part Build Flow</a:t>
            </a:r>
          </a:p>
        </p:txBody>
      </p:sp>
      <p:sp>
        <p:nvSpPr>
          <p:cNvPr id="3" name="Rectangle 2"/>
          <p:cNvSpPr/>
          <p:nvPr/>
        </p:nvSpPr>
        <p:spPr>
          <a:xfrm>
            <a:off x="2198245" y="2058584"/>
            <a:ext cx="1677446" cy="3408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72">
              <a:lnSpc>
                <a:spcPct val="90000"/>
              </a:lnSpc>
            </a:pPr>
            <a:r>
              <a:rPr lang="en-US" sz="937" kern="0" dirty="0">
                <a:gradFill>
                  <a:gsLst>
                    <a:gs pos="96875">
                      <a:schemeClr val="bg1"/>
                    </a:gs>
                    <a:gs pos="78906">
                      <a:schemeClr val="bg1"/>
                    </a:gs>
                  </a:gsLst>
                  <a:lin ang="5400000" scaled="1"/>
                </a:gradFill>
              </a:rPr>
              <a:t>Install SharePoint Generator</a:t>
            </a:r>
          </a:p>
        </p:txBody>
      </p:sp>
      <p:sp>
        <p:nvSpPr>
          <p:cNvPr id="4" name="Rectangle 3"/>
          <p:cNvSpPr/>
          <p:nvPr/>
        </p:nvSpPr>
        <p:spPr>
          <a:xfrm>
            <a:off x="2198248" y="2732558"/>
            <a:ext cx="1677447" cy="3408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72">
              <a:lnSpc>
                <a:spcPct val="90000"/>
              </a:lnSpc>
            </a:pPr>
            <a:r>
              <a:rPr lang="en-US" sz="937" kern="0" dirty="0">
                <a:gradFill>
                  <a:gsLst>
                    <a:gs pos="96875">
                      <a:schemeClr val="bg1"/>
                    </a:gs>
                    <a:gs pos="78906">
                      <a:schemeClr val="bg1"/>
                    </a:gs>
                  </a:gsLst>
                  <a:lin ang="5400000" scaled="1"/>
                </a:gradFill>
              </a:rPr>
              <a:t>Scaffold SharePoint Web Part Project</a:t>
            </a:r>
          </a:p>
        </p:txBody>
      </p:sp>
      <p:sp>
        <p:nvSpPr>
          <p:cNvPr id="5" name="Rectangle 4"/>
          <p:cNvSpPr/>
          <p:nvPr/>
        </p:nvSpPr>
        <p:spPr>
          <a:xfrm>
            <a:off x="2198248" y="3375844"/>
            <a:ext cx="1677447" cy="3408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72">
              <a:lnSpc>
                <a:spcPct val="90000"/>
              </a:lnSpc>
            </a:pPr>
            <a:r>
              <a:rPr lang="en-US" sz="937" kern="0" dirty="0">
                <a:gradFill>
                  <a:gsLst>
                    <a:gs pos="96875">
                      <a:schemeClr val="bg1"/>
                    </a:gs>
                    <a:gs pos="78906">
                      <a:schemeClr val="bg1"/>
                    </a:gs>
                  </a:gsLst>
                  <a:lin ang="5400000" scaled="1"/>
                </a:gradFill>
              </a:rPr>
              <a:t>Build Web Part Code</a:t>
            </a:r>
          </a:p>
        </p:txBody>
      </p:sp>
      <p:sp>
        <p:nvSpPr>
          <p:cNvPr id="6" name="Rectangle 5"/>
          <p:cNvSpPr/>
          <p:nvPr/>
        </p:nvSpPr>
        <p:spPr>
          <a:xfrm>
            <a:off x="5172848" y="2059034"/>
            <a:ext cx="1566906" cy="3408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72">
              <a:lnSpc>
                <a:spcPct val="90000"/>
              </a:lnSpc>
            </a:pPr>
            <a:r>
              <a:rPr lang="en-US" sz="937" kern="0" dirty="0">
                <a:gradFill>
                  <a:gsLst>
                    <a:gs pos="96875">
                      <a:schemeClr val="bg1"/>
                    </a:gs>
                    <a:gs pos="78906">
                      <a:schemeClr val="bg1"/>
                    </a:gs>
                  </a:gsLst>
                  <a:lin ang="5400000" scaled="1"/>
                </a:gradFill>
              </a:rPr>
              <a:t>Test</a:t>
            </a:r>
          </a:p>
        </p:txBody>
      </p:sp>
      <p:sp>
        <p:nvSpPr>
          <p:cNvPr id="7" name="Rectangle 6"/>
          <p:cNvSpPr/>
          <p:nvPr/>
        </p:nvSpPr>
        <p:spPr>
          <a:xfrm>
            <a:off x="5172849" y="2702320"/>
            <a:ext cx="1566906" cy="3408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72">
              <a:lnSpc>
                <a:spcPct val="90000"/>
              </a:lnSpc>
            </a:pPr>
            <a:r>
              <a:rPr lang="en-US" sz="937" kern="0" dirty="0">
                <a:gradFill>
                  <a:gsLst>
                    <a:gs pos="96875">
                      <a:schemeClr val="bg1"/>
                    </a:gs>
                    <a:gs pos="78906">
                      <a:schemeClr val="bg1"/>
                    </a:gs>
                  </a:gsLst>
                  <a:lin ang="5400000" scaled="1"/>
                </a:gradFill>
              </a:rPr>
              <a:t>Local</a:t>
            </a:r>
          </a:p>
        </p:txBody>
      </p:sp>
      <p:sp>
        <p:nvSpPr>
          <p:cNvPr id="8" name="Rectangle 7"/>
          <p:cNvSpPr/>
          <p:nvPr/>
        </p:nvSpPr>
        <p:spPr>
          <a:xfrm>
            <a:off x="5168422" y="3345607"/>
            <a:ext cx="1566906" cy="3408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72">
              <a:lnSpc>
                <a:spcPct val="90000"/>
              </a:lnSpc>
            </a:pPr>
            <a:r>
              <a:rPr lang="en-US" sz="937" kern="0" dirty="0">
                <a:gradFill>
                  <a:gsLst>
                    <a:gs pos="96875">
                      <a:schemeClr val="bg1"/>
                    </a:gs>
                    <a:gs pos="78906">
                      <a:schemeClr val="bg1"/>
                    </a:gs>
                  </a:gsLst>
                  <a:lin ang="5400000" scaled="1"/>
                </a:gradFill>
              </a:rPr>
              <a:t>UAT / Pre-production</a:t>
            </a:r>
          </a:p>
        </p:txBody>
      </p:sp>
      <p:sp>
        <p:nvSpPr>
          <p:cNvPr id="9" name="Curved Right Arrow 8"/>
          <p:cNvSpPr/>
          <p:nvPr/>
        </p:nvSpPr>
        <p:spPr>
          <a:xfrm>
            <a:off x="4613663" y="2802649"/>
            <a:ext cx="460334" cy="823290"/>
          </a:xfrm>
          <a:prstGeom prst="curved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72"/>
            <a:endParaRPr lang="en-US" sz="918" kern="0">
              <a:solidFill>
                <a:schemeClr val="tx1"/>
              </a:solidFill>
            </a:endParaRPr>
          </a:p>
        </p:txBody>
      </p:sp>
      <p:sp>
        <p:nvSpPr>
          <p:cNvPr id="10" name="Curved Left Arrow 9"/>
          <p:cNvSpPr/>
          <p:nvPr/>
        </p:nvSpPr>
        <p:spPr>
          <a:xfrm>
            <a:off x="6829755" y="2808542"/>
            <a:ext cx="455908" cy="823290"/>
          </a:xfrm>
          <a:prstGeom prst="curvedLeftArrow">
            <a:avLst/>
          </a:prstGeom>
          <a:solidFill>
            <a:schemeClr val="tx1">
              <a:lumMod val="40000"/>
              <a:lumOff val="60000"/>
            </a:schemeClr>
          </a:solid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72"/>
            <a:endParaRPr lang="en-US" sz="918" kern="0">
              <a:solidFill>
                <a:schemeClr val="tx1"/>
              </a:solidFill>
            </a:endParaRPr>
          </a:p>
        </p:txBody>
      </p:sp>
      <p:sp>
        <p:nvSpPr>
          <p:cNvPr id="11" name="Rectangle 10"/>
          <p:cNvSpPr/>
          <p:nvPr/>
        </p:nvSpPr>
        <p:spPr>
          <a:xfrm>
            <a:off x="8036907" y="2059033"/>
            <a:ext cx="1566906" cy="3408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72">
              <a:lnSpc>
                <a:spcPct val="90000"/>
              </a:lnSpc>
            </a:pPr>
            <a:r>
              <a:rPr lang="en-US" sz="937" kern="0" dirty="0">
                <a:gradFill>
                  <a:gsLst>
                    <a:gs pos="96875">
                      <a:schemeClr val="bg1"/>
                    </a:gs>
                    <a:gs pos="78906">
                      <a:schemeClr val="bg1"/>
                    </a:gs>
                  </a:gsLst>
                  <a:lin ang="5400000" scaled="1"/>
                </a:gradFill>
              </a:rPr>
              <a:t>Package/Deploy</a:t>
            </a:r>
          </a:p>
        </p:txBody>
      </p:sp>
      <p:sp>
        <p:nvSpPr>
          <p:cNvPr id="12" name="Rectangle 11"/>
          <p:cNvSpPr/>
          <p:nvPr/>
        </p:nvSpPr>
        <p:spPr>
          <a:xfrm>
            <a:off x="8028054" y="4045463"/>
            <a:ext cx="1566906" cy="3408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72">
              <a:lnSpc>
                <a:spcPct val="90000"/>
              </a:lnSpc>
            </a:pPr>
            <a:r>
              <a:rPr lang="en-US" sz="825" kern="0" dirty="0">
                <a:gradFill>
                  <a:gsLst>
                    <a:gs pos="96875">
                      <a:schemeClr val="bg1"/>
                    </a:gs>
                    <a:gs pos="78906">
                      <a:schemeClr val="bg1"/>
                    </a:gs>
                  </a:gsLst>
                  <a:lin ang="5400000" scaled="1"/>
                </a:gradFill>
              </a:rPr>
              <a:t>Available on Classic and Client-Side Pages</a:t>
            </a:r>
          </a:p>
        </p:txBody>
      </p:sp>
      <p:sp>
        <p:nvSpPr>
          <p:cNvPr id="17" name="Rectangle 16"/>
          <p:cNvSpPr/>
          <p:nvPr/>
        </p:nvSpPr>
        <p:spPr>
          <a:xfrm>
            <a:off x="8028054" y="2721176"/>
            <a:ext cx="1566906" cy="3408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72">
              <a:lnSpc>
                <a:spcPct val="90000"/>
              </a:lnSpc>
            </a:pPr>
            <a:r>
              <a:rPr lang="en-US" sz="937" kern="0" dirty="0">
                <a:gradFill>
                  <a:gsLst>
                    <a:gs pos="96875">
                      <a:schemeClr val="bg1"/>
                    </a:gs>
                    <a:gs pos="78906">
                      <a:schemeClr val="bg1"/>
                    </a:gs>
                  </a:gsLst>
                  <a:lin ang="5400000" scaled="1"/>
                </a:gradFill>
              </a:rPr>
              <a:t>Package/Deploy</a:t>
            </a:r>
          </a:p>
        </p:txBody>
      </p:sp>
      <p:cxnSp>
        <p:nvCxnSpPr>
          <p:cNvPr id="23" name="Straight Arrow Connector 22"/>
          <p:cNvCxnSpPr>
            <a:cxnSpLocks/>
            <a:stCxn id="3" idx="2"/>
            <a:endCxn id="4" idx="0"/>
          </p:cNvCxnSpPr>
          <p:nvPr/>
        </p:nvCxnSpPr>
        <p:spPr>
          <a:xfrm>
            <a:off x="3036969" y="2399409"/>
            <a:ext cx="1" cy="333150"/>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036971" y="3068956"/>
            <a:ext cx="0" cy="302463"/>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a:stCxn id="43" idx="2"/>
            <a:endCxn id="5" idx="2"/>
          </p:cNvCxnSpPr>
          <p:nvPr/>
        </p:nvCxnSpPr>
        <p:spPr>
          <a:xfrm rot="5400000" flipH="1">
            <a:off x="4070708" y="2682931"/>
            <a:ext cx="847428" cy="2914904"/>
          </a:xfrm>
          <a:prstGeom prst="bentConnector3">
            <a:avLst>
              <a:gd name="adj1" fmla="val -20229"/>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Elbow Connector 27"/>
          <p:cNvCxnSpPr>
            <a:cxnSpLocks/>
            <a:stCxn id="5" idx="3"/>
            <a:endCxn id="6" idx="1"/>
          </p:cNvCxnSpPr>
          <p:nvPr/>
        </p:nvCxnSpPr>
        <p:spPr>
          <a:xfrm flipV="1">
            <a:off x="3875693" y="2229445"/>
            <a:ext cx="1297155" cy="1316812"/>
          </a:xfrm>
          <a:prstGeom prst="bentConnector3">
            <a:avLst>
              <a:gd name="adj1" fmla="val 42364"/>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198248" y="1847954"/>
            <a:ext cx="1677447" cy="219291"/>
          </a:xfrm>
          <a:prstGeom prst="rect">
            <a:avLst/>
          </a:prstGeom>
          <a:solidFill>
            <a:srgbClr val="E7E6E6">
              <a:alpha val="54902"/>
            </a:srgbClr>
          </a:solidFill>
        </p:spPr>
        <p:txBody>
          <a:bodyPr wrap="square" rIns="0" rtlCol="0">
            <a:spAutoFit/>
          </a:bodyPr>
          <a:lstStyle/>
          <a:p>
            <a:pPr defTabSz="685672"/>
            <a:r>
              <a:rPr lang="en-US" sz="825" kern="0" spc="-22" dirty="0" err="1">
                <a:gradFill>
                  <a:gsLst>
                    <a:gs pos="1250">
                      <a:schemeClr val="tx1"/>
                    </a:gs>
                    <a:gs pos="100000">
                      <a:schemeClr val="tx1"/>
                    </a:gs>
                  </a:gsLst>
                  <a:lin ang="5400000" scaled="0"/>
                </a:gradFill>
              </a:rPr>
              <a:t>npm</a:t>
            </a:r>
            <a:r>
              <a:rPr lang="en-US" sz="825" kern="0" spc="-22" dirty="0">
                <a:gradFill>
                  <a:gsLst>
                    <a:gs pos="1250">
                      <a:schemeClr val="tx1"/>
                    </a:gs>
                    <a:gs pos="100000">
                      <a:schemeClr val="tx1"/>
                    </a:gs>
                  </a:gsLst>
                  <a:lin ang="5400000" scaled="0"/>
                </a:gradFill>
              </a:rPr>
              <a:t> install generator-</a:t>
            </a:r>
            <a:r>
              <a:rPr lang="en-US" sz="825" kern="0" spc="-22" dirty="0" err="1">
                <a:gradFill>
                  <a:gsLst>
                    <a:gs pos="1250">
                      <a:schemeClr val="tx1"/>
                    </a:gs>
                    <a:gs pos="100000">
                      <a:schemeClr val="tx1"/>
                    </a:gs>
                  </a:gsLst>
                  <a:lin ang="5400000" scaled="0"/>
                </a:gradFill>
              </a:rPr>
              <a:t>sharepoint</a:t>
            </a:r>
            <a:r>
              <a:rPr lang="en-US" sz="825" kern="0" spc="-22" dirty="0">
                <a:gradFill>
                  <a:gsLst>
                    <a:gs pos="1250">
                      <a:schemeClr val="tx1"/>
                    </a:gs>
                    <a:gs pos="100000">
                      <a:schemeClr val="tx1"/>
                    </a:gs>
                  </a:gsLst>
                  <a:lin ang="5400000" scaled="0"/>
                </a:gradFill>
              </a:rPr>
              <a:t> -g</a:t>
            </a:r>
          </a:p>
        </p:txBody>
      </p:sp>
      <p:sp>
        <p:nvSpPr>
          <p:cNvPr id="32" name="TextBox 31"/>
          <p:cNvSpPr txBox="1"/>
          <p:nvPr/>
        </p:nvSpPr>
        <p:spPr>
          <a:xfrm>
            <a:off x="2198246" y="2490585"/>
            <a:ext cx="1677446" cy="223657"/>
          </a:xfrm>
          <a:prstGeom prst="rect">
            <a:avLst/>
          </a:prstGeom>
          <a:solidFill>
            <a:srgbClr val="E7E6E6">
              <a:alpha val="54902"/>
            </a:srgbClr>
          </a:solidFill>
        </p:spPr>
        <p:txBody>
          <a:bodyPr wrap="square" rtlCol="0">
            <a:spAutoFit/>
          </a:bodyPr>
          <a:lstStyle/>
          <a:p>
            <a:pPr defTabSz="685672"/>
            <a:r>
              <a:rPr lang="en-US" sz="825" kern="0" dirty="0" err="1">
                <a:gradFill>
                  <a:gsLst>
                    <a:gs pos="1250">
                      <a:schemeClr val="tx1"/>
                    </a:gs>
                    <a:gs pos="100000">
                      <a:schemeClr val="tx1"/>
                    </a:gs>
                  </a:gsLst>
                  <a:lin ang="5400000" scaled="0"/>
                </a:gradFill>
              </a:rPr>
              <a:t>yo</a:t>
            </a:r>
            <a:r>
              <a:rPr lang="en-US" sz="825" kern="0" dirty="0">
                <a:gradFill>
                  <a:gsLst>
                    <a:gs pos="1250">
                      <a:schemeClr val="tx1"/>
                    </a:gs>
                    <a:gs pos="100000">
                      <a:schemeClr val="tx1"/>
                    </a:gs>
                  </a:gsLst>
                  <a:lin ang="5400000" scaled="0"/>
                </a:gradFill>
              </a:rPr>
              <a:t> </a:t>
            </a:r>
            <a:r>
              <a:rPr lang="en-US" sz="825" kern="0" dirty="0" err="1">
                <a:gradFill>
                  <a:gsLst>
                    <a:gs pos="1250">
                      <a:schemeClr val="tx1"/>
                    </a:gs>
                    <a:gs pos="100000">
                      <a:schemeClr val="tx1"/>
                    </a:gs>
                  </a:gsLst>
                  <a:lin ang="5400000" scaled="0"/>
                </a:gradFill>
              </a:rPr>
              <a:t>sharepoint</a:t>
            </a:r>
            <a:endParaRPr lang="en-US" sz="825" kern="0" dirty="0">
              <a:gradFill>
                <a:gsLst>
                  <a:gs pos="1250">
                    <a:schemeClr val="tx1"/>
                  </a:gs>
                  <a:gs pos="100000">
                    <a:schemeClr val="tx1"/>
                  </a:gs>
                </a:gsLst>
                <a:lin ang="5400000" scaled="0"/>
              </a:gradFill>
            </a:endParaRPr>
          </a:p>
        </p:txBody>
      </p:sp>
      <p:sp>
        <p:nvSpPr>
          <p:cNvPr id="27" name="TextBox 26"/>
          <p:cNvSpPr txBox="1"/>
          <p:nvPr/>
        </p:nvSpPr>
        <p:spPr>
          <a:xfrm>
            <a:off x="2198248" y="3125701"/>
            <a:ext cx="1677447" cy="223657"/>
          </a:xfrm>
          <a:prstGeom prst="rect">
            <a:avLst/>
          </a:prstGeom>
          <a:solidFill>
            <a:srgbClr val="E7E6E6">
              <a:alpha val="54902"/>
            </a:srgbClr>
          </a:solidFill>
        </p:spPr>
        <p:txBody>
          <a:bodyPr wrap="square" rtlCol="0">
            <a:spAutoFit/>
          </a:bodyPr>
          <a:lstStyle/>
          <a:p>
            <a:pPr defTabSz="685672"/>
            <a:r>
              <a:rPr lang="en-US" sz="825" kern="0" dirty="0">
                <a:gradFill>
                  <a:gsLst>
                    <a:gs pos="1250">
                      <a:schemeClr val="tx1"/>
                    </a:gs>
                    <a:gs pos="100000">
                      <a:schemeClr val="tx1"/>
                    </a:gs>
                  </a:gsLst>
                  <a:lin ang="5400000" scaled="0"/>
                </a:gradFill>
              </a:rPr>
              <a:t>Code</a:t>
            </a:r>
          </a:p>
        </p:txBody>
      </p:sp>
      <p:sp>
        <p:nvSpPr>
          <p:cNvPr id="29" name="TextBox 28"/>
          <p:cNvSpPr txBox="1"/>
          <p:nvPr/>
        </p:nvSpPr>
        <p:spPr>
          <a:xfrm>
            <a:off x="5168421" y="1854909"/>
            <a:ext cx="1566906" cy="178175"/>
          </a:xfrm>
          <a:prstGeom prst="rect">
            <a:avLst/>
          </a:prstGeom>
          <a:solidFill>
            <a:srgbClr val="E7E6E6">
              <a:alpha val="54902"/>
            </a:srgbClr>
          </a:solidFill>
        </p:spPr>
        <p:txBody>
          <a:bodyPr wrap="none" rtlCol="0">
            <a:noAutofit/>
          </a:bodyPr>
          <a:lstStyle/>
          <a:p>
            <a:pPr defTabSz="685672"/>
            <a:r>
              <a:rPr lang="en-US" sz="825" kern="0" dirty="0">
                <a:gradFill>
                  <a:gsLst>
                    <a:gs pos="1250">
                      <a:schemeClr val="tx1"/>
                    </a:gs>
                    <a:gs pos="100000">
                      <a:schemeClr val="tx1"/>
                    </a:gs>
                  </a:gsLst>
                  <a:lin ang="5400000" scaled="0"/>
                </a:gradFill>
              </a:rPr>
              <a:t>gulp serve</a:t>
            </a:r>
          </a:p>
        </p:txBody>
      </p:sp>
      <p:sp>
        <p:nvSpPr>
          <p:cNvPr id="30" name="TextBox 29"/>
          <p:cNvSpPr txBox="1"/>
          <p:nvPr/>
        </p:nvSpPr>
        <p:spPr>
          <a:xfrm>
            <a:off x="5168421" y="2492086"/>
            <a:ext cx="1566906" cy="178953"/>
          </a:xfrm>
          <a:prstGeom prst="rect">
            <a:avLst/>
          </a:prstGeom>
          <a:solidFill>
            <a:srgbClr val="E7E6E6">
              <a:alpha val="54902"/>
            </a:srgbClr>
          </a:solidFill>
        </p:spPr>
        <p:txBody>
          <a:bodyPr wrap="none" rtlCol="0">
            <a:noAutofit/>
          </a:bodyPr>
          <a:lstStyle/>
          <a:p>
            <a:pPr defTabSz="685672"/>
            <a:r>
              <a:rPr lang="en-US" sz="825" kern="0" dirty="0">
                <a:gradFill>
                  <a:gsLst>
                    <a:gs pos="1250">
                      <a:schemeClr val="tx1"/>
                    </a:gs>
                    <a:gs pos="100000">
                      <a:schemeClr val="tx1"/>
                    </a:gs>
                  </a:gsLst>
                  <a:lin ang="5400000" scaled="0"/>
                </a:gradFill>
              </a:rPr>
              <a:t>workbench</a:t>
            </a:r>
          </a:p>
        </p:txBody>
      </p:sp>
      <p:cxnSp>
        <p:nvCxnSpPr>
          <p:cNvPr id="38" name="Straight Arrow Connector 37"/>
          <p:cNvCxnSpPr>
            <a:cxnSpLocks/>
            <a:stCxn id="11" idx="2"/>
            <a:endCxn id="34" idx="2"/>
          </p:cNvCxnSpPr>
          <p:nvPr/>
        </p:nvCxnSpPr>
        <p:spPr>
          <a:xfrm>
            <a:off x="8820360" y="2399856"/>
            <a:ext cx="0" cy="297665"/>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028054" y="1847954"/>
            <a:ext cx="1566906" cy="178175"/>
          </a:xfrm>
          <a:prstGeom prst="rect">
            <a:avLst/>
          </a:prstGeom>
          <a:solidFill>
            <a:srgbClr val="E7E6E6">
              <a:alpha val="54902"/>
            </a:srgbClr>
          </a:solidFill>
        </p:spPr>
        <p:txBody>
          <a:bodyPr wrap="none" rtlCol="0">
            <a:noAutofit/>
          </a:bodyPr>
          <a:lstStyle/>
          <a:p>
            <a:pPr defTabSz="685672"/>
            <a:r>
              <a:rPr lang="en-US" sz="825" kern="0" dirty="0">
                <a:gradFill>
                  <a:gsLst>
                    <a:gs pos="1250">
                      <a:schemeClr val="tx1"/>
                    </a:gs>
                    <a:gs pos="100000">
                      <a:schemeClr val="tx1"/>
                    </a:gs>
                  </a:gsLst>
                  <a:lin ang="5400000" scaled="0"/>
                </a:gradFill>
              </a:rPr>
              <a:t>gulp package-solution</a:t>
            </a:r>
          </a:p>
        </p:txBody>
      </p:sp>
      <p:sp>
        <p:nvSpPr>
          <p:cNvPr id="34" name="TextBox 33"/>
          <p:cNvSpPr txBox="1"/>
          <p:nvPr/>
        </p:nvSpPr>
        <p:spPr>
          <a:xfrm>
            <a:off x="8036907" y="2518568"/>
            <a:ext cx="1566906" cy="178953"/>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pPr defTabSz="685672"/>
            <a:r>
              <a:rPr lang="en-US" sz="825" kern="0" dirty="0"/>
              <a:t>gulp upload-</a:t>
            </a:r>
            <a:r>
              <a:rPr lang="en-US" sz="825" kern="0" dirty="0" err="1"/>
              <a:t>cdn</a:t>
            </a:r>
            <a:endParaRPr lang="en-US" sz="825" kern="0" dirty="0"/>
          </a:p>
        </p:txBody>
      </p:sp>
      <p:sp>
        <p:nvSpPr>
          <p:cNvPr id="43" name="Flowchart: Decision 42"/>
          <p:cNvSpPr/>
          <p:nvPr/>
        </p:nvSpPr>
        <p:spPr>
          <a:xfrm>
            <a:off x="5639821" y="4050648"/>
            <a:ext cx="624107" cy="513449"/>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672">
              <a:lnSpc>
                <a:spcPct val="90000"/>
              </a:lnSpc>
            </a:pPr>
            <a:r>
              <a:rPr lang="en-US" sz="937" kern="0" dirty="0">
                <a:gradFill>
                  <a:gsLst>
                    <a:gs pos="96875">
                      <a:schemeClr val="bg1"/>
                    </a:gs>
                    <a:gs pos="78906">
                      <a:schemeClr val="bg1"/>
                    </a:gs>
                  </a:gsLst>
                  <a:lin ang="5400000" scaled="1"/>
                </a:gradFill>
              </a:rPr>
              <a:t>Ship?</a:t>
            </a:r>
          </a:p>
        </p:txBody>
      </p:sp>
      <p:cxnSp>
        <p:nvCxnSpPr>
          <p:cNvPr id="44" name="Straight Arrow Connector 43"/>
          <p:cNvCxnSpPr>
            <a:cxnSpLocks/>
            <a:stCxn id="8" idx="2"/>
            <a:endCxn id="43" idx="0"/>
          </p:cNvCxnSpPr>
          <p:nvPr/>
        </p:nvCxnSpPr>
        <p:spPr>
          <a:xfrm flipH="1">
            <a:off x="5951874" y="3686431"/>
            <a:ext cx="1" cy="364218"/>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036909" y="3383320"/>
            <a:ext cx="1558052" cy="3408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72">
              <a:lnSpc>
                <a:spcPct val="90000"/>
              </a:lnSpc>
            </a:pPr>
            <a:r>
              <a:rPr lang="en-US" sz="937" kern="0" dirty="0">
                <a:gradFill>
                  <a:gsLst>
                    <a:gs pos="96875">
                      <a:schemeClr val="bg1"/>
                    </a:gs>
                    <a:gs pos="78906">
                      <a:schemeClr val="bg1"/>
                    </a:gs>
                  </a:gsLst>
                  <a:lin ang="5400000" scaled="1"/>
                </a:gradFill>
              </a:rPr>
              <a:t>Release using app catalog*</a:t>
            </a:r>
          </a:p>
        </p:txBody>
      </p:sp>
      <p:cxnSp>
        <p:nvCxnSpPr>
          <p:cNvPr id="69" name="Straight Arrow Connector 68"/>
          <p:cNvCxnSpPr>
            <a:cxnSpLocks/>
            <a:stCxn id="17" idx="2"/>
            <a:endCxn id="70" idx="2"/>
          </p:cNvCxnSpPr>
          <p:nvPr/>
        </p:nvCxnSpPr>
        <p:spPr>
          <a:xfrm>
            <a:off x="8811508" y="3062000"/>
            <a:ext cx="8853" cy="283606"/>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045761" y="3180710"/>
            <a:ext cx="1549200" cy="164895"/>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pPr defTabSz="685672"/>
            <a:r>
              <a:rPr lang="en-US" sz="825" kern="0" dirty="0"/>
              <a:t>manual upload of the app</a:t>
            </a:r>
          </a:p>
        </p:txBody>
      </p:sp>
      <p:cxnSp>
        <p:nvCxnSpPr>
          <p:cNvPr id="77" name="Straight Arrow Connector 76"/>
          <p:cNvCxnSpPr>
            <a:cxnSpLocks/>
            <a:stCxn id="68" idx="2"/>
            <a:endCxn id="12" idx="0"/>
          </p:cNvCxnSpPr>
          <p:nvPr/>
        </p:nvCxnSpPr>
        <p:spPr>
          <a:xfrm flipH="1">
            <a:off x="8811509" y="3724142"/>
            <a:ext cx="4426" cy="321320"/>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Elbow Connector 80"/>
          <p:cNvCxnSpPr>
            <a:cxnSpLocks/>
            <a:stCxn id="43" idx="3"/>
            <a:endCxn id="11" idx="1"/>
          </p:cNvCxnSpPr>
          <p:nvPr/>
        </p:nvCxnSpPr>
        <p:spPr>
          <a:xfrm flipV="1">
            <a:off x="6263928" y="2229445"/>
            <a:ext cx="1772981" cy="2077928"/>
          </a:xfrm>
          <a:prstGeom prst="bentConnector3">
            <a:avLst>
              <a:gd name="adj1" fmla="val 68478"/>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3"/>
          <a:stretch>
            <a:fillRect/>
          </a:stretch>
        </p:blipFill>
        <p:spPr>
          <a:xfrm>
            <a:off x="6541793" y="4352268"/>
            <a:ext cx="448373" cy="427980"/>
          </a:xfrm>
          <a:prstGeom prst="rect">
            <a:avLst/>
          </a:prstGeom>
        </p:spPr>
      </p:pic>
      <p:pic>
        <p:nvPicPr>
          <p:cNvPr id="90" name="Picture 89"/>
          <p:cNvPicPr>
            <a:picLocks noChangeAspect="1"/>
          </p:cNvPicPr>
          <p:nvPr/>
        </p:nvPicPr>
        <p:blipFill>
          <a:blip r:embed="rId4"/>
          <a:stretch>
            <a:fillRect/>
          </a:stretch>
        </p:blipFill>
        <p:spPr>
          <a:xfrm>
            <a:off x="4305803" y="4780248"/>
            <a:ext cx="377239" cy="377646"/>
          </a:xfrm>
          <a:prstGeom prst="rect">
            <a:avLst/>
          </a:prstGeom>
        </p:spPr>
      </p:pic>
    </p:spTree>
    <p:extLst>
      <p:ext uri="{BB962C8B-B14F-4D97-AF65-F5344CB8AC3E}">
        <p14:creationId xmlns:p14="http://schemas.microsoft.com/office/powerpoint/2010/main" val="246614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500"/>
                                        <p:tgtEl>
                                          <p:spTgt spid="2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up)">
                                      <p:cBhvr>
                                        <p:cTn id="51" dur="500"/>
                                        <p:tgtEl>
                                          <p:spTgt spid="37"/>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500"/>
                                        <p:tgtEl>
                                          <p:spTgt spid="30"/>
                                        </p:tgtEl>
                                      </p:cBhvr>
                                    </p:animEffect>
                                  </p:childTnLst>
                                </p:cTn>
                              </p:par>
                            </p:childTnLst>
                          </p:cTn>
                        </p:par>
                        <p:par>
                          <p:cTn id="60" fill="hold">
                            <p:stCondLst>
                              <p:cond delay="7000"/>
                            </p:stCondLst>
                            <p:childTnLst>
                              <p:par>
                                <p:cTn id="61" presetID="22" presetClass="entr" presetSubtype="1" fill="hold"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up)">
                                      <p:cBhvr>
                                        <p:cTn id="63" dur="500"/>
                                        <p:tgtEl>
                                          <p:spTgt spid="39"/>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childTnLst>
                          </p:cTn>
                        </p:par>
                        <p:par>
                          <p:cTn id="68" fill="hold">
                            <p:stCondLst>
                              <p:cond delay="8000"/>
                            </p:stCondLst>
                            <p:childTnLst>
                              <p:par>
                                <p:cTn id="69" presetID="22" presetClass="entr" presetSubtype="1" fill="hold" grpId="0" nodeType="after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up)">
                                      <p:cBhvr>
                                        <p:cTn id="71" dur="500"/>
                                        <p:tgtEl>
                                          <p:spTgt spid="9"/>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down)">
                                      <p:cBhvr>
                                        <p:cTn id="75" dur="500"/>
                                        <p:tgtEl>
                                          <p:spTgt spid="10"/>
                                        </p:tgtEl>
                                      </p:cBhvr>
                                    </p:animEffect>
                                  </p:childTnLst>
                                </p:cTn>
                              </p:par>
                            </p:childTnLst>
                          </p:cTn>
                        </p:par>
                        <p:par>
                          <p:cTn id="76" fill="hold">
                            <p:stCondLst>
                              <p:cond delay="9000"/>
                            </p:stCondLst>
                            <p:childTnLst>
                              <p:par>
                                <p:cTn id="77" presetID="22" presetClass="entr" presetSubtype="1" fill="hold" nodeType="after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up)">
                                      <p:cBhvr>
                                        <p:cTn id="79" dur="500"/>
                                        <p:tgtEl>
                                          <p:spTgt spid="44"/>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22" presetClass="entr" presetSubtype="4" fill="hold"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down)">
                                      <p:cBhvr>
                                        <p:cTn id="87" dur="500"/>
                                        <p:tgtEl>
                                          <p:spTgt spid="26"/>
                                        </p:tgtEl>
                                      </p:cBhvr>
                                    </p:animEffect>
                                  </p:childTnLst>
                                </p:cTn>
                              </p:par>
                              <p:par>
                                <p:cTn id="88" presetID="22" presetClass="entr" presetSubtype="4" fill="hold" nodeType="withEffect">
                                  <p:stCondLst>
                                    <p:cond delay="0"/>
                                  </p:stCondLst>
                                  <p:childTnLst>
                                    <p:set>
                                      <p:cBhvr>
                                        <p:cTn id="89" dur="1" fill="hold">
                                          <p:stCondLst>
                                            <p:cond delay="0"/>
                                          </p:stCondLst>
                                        </p:cTn>
                                        <p:tgtEl>
                                          <p:spTgt spid="90"/>
                                        </p:tgtEl>
                                        <p:attrNameLst>
                                          <p:attrName>style.visibility</p:attrName>
                                        </p:attrNameLst>
                                      </p:cBhvr>
                                      <p:to>
                                        <p:strVal val="visible"/>
                                      </p:to>
                                    </p:set>
                                    <p:animEffect transition="in" filter="wipe(down)">
                                      <p:cBhvr>
                                        <p:cTn id="90" dur="500"/>
                                        <p:tgtEl>
                                          <p:spTgt spid="90"/>
                                        </p:tgtEl>
                                      </p:cBhvr>
                                    </p:animEffect>
                                  </p:childTnLst>
                                </p:cTn>
                              </p:par>
                            </p:childTnLst>
                          </p:cTn>
                        </p:par>
                        <p:par>
                          <p:cTn id="91" fill="hold">
                            <p:stCondLst>
                              <p:cond delay="10500"/>
                            </p:stCondLst>
                            <p:childTnLst>
                              <p:par>
                                <p:cTn id="92" presetID="22" presetClass="entr" presetSubtype="4" fill="hold" nodeType="afterEffect">
                                  <p:stCondLst>
                                    <p:cond delay="0"/>
                                  </p:stCondLst>
                                  <p:childTnLst>
                                    <p:set>
                                      <p:cBhvr>
                                        <p:cTn id="93" dur="1" fill="hold">
                                          <p:stCondLst>
                                            <p:cond delay="0"/>
                                          </p:stCondLst>
                                        </p:cTn>
                                        <p:tgtEl>
                                          <p:spTgt spid="81"/>
                                        </p:tgtEl>
                                        <p:attrNameLst>
                                          <p:attrName>style.visibility</p:attrName>
                                        </p:attrNameLst>
                                      </p:cBhvr>
                                      <p:to>
                                        <p:strVal val="visible"/>
                                      </p:to>
                                    </p:set>
                                    <p:animEffect transition="in" filter="wipe(down)">
                                      <p:cBhvr>
                                        <p:cTn id="94" dur="500"/>
                                        <p:tgtEl>
                                          <p:spTgt spid="81"/>
                                        </p:tgtEl>
                                      </p:cBhvr>
                                    </p:animEffect>
                                  </p:childTnLst>
                                </p:cTn>
                              </p:par>
                              <p:par>
                                <p:cTn id="95" presetID="22" presetClass="entr" presetSubtype="4" fill="hold" nodeType="with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wipe(down)">
                                      <p:cBhvr>
                                        <p:cTn id="97" dur="500"/>
                                        <p:tgtEl>
                                          <p:spTgt spid="86"/>
                                        </p:tgtEl>
                                      </p:cBhvr>
                                    </p:animEffect>
                                  </p:childTnLst>
                                </p:cTn>
                              </p:par>
                            </p:childTnLst>
                          </p:cTn>
                        </p:par>
                        <p:par>
                          <p:cTn id="98" fill="hold">
                            <p:stCondLst>
                              <p:cond delay="11000"/>
                            </p:stCondLst>
                            <p:childTnLst>
                              <p:par>
                                <p:cTn id="99" presetID="10" presetClass="entr" presetSubtype="0" fill="hold" grpId="0" nodeType="after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childTnLst>
                          </p:cTn>
                        </p:par>
                        <p:par>
                          <p:cTn id="102" fill="hold">
                            <p:stCondLst>
                              <p:cond delay="11500"/>
                            </p:stCondLst>
                            <p:childTnLst>
                              <p:par>
                                <p:cTn id="103" presetID="22" presetClass="entr" presetSubtype="8" fill="hold" grpId="0" nodeType="after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wipe(left)">
                                      <p:cBhvr>
                                        <p:cTn id="105" dur="500"/>
                                        <p:tgtEl>
                                          <p:spTgt spid="33"/>
                                        </p:tgtEl>
                                      </p:cBhvr>
                                    </p:animEffect>
                                  </p:childTnLst>
                                </p:cTn>
                              </p:par>
                            </p:childTnLst>
                          </p:cTn>
                        </p:par>
                        <p:par>
                          <p:cTn id="106" fill="hold">
                            <p:stCondLst>
                              <p:cond delay="12000"/>
                            </p:stCondLst>
                            <p:childTnLst>
                              <p:par>
                                <p:cTn id="107" presetID="22" presetClass="entr" presetSubtype="1" fill="hold" nodeType="after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wipe(up)">
                                      <p:cBhvr>
                                        <p:cTn id="109" dur="500"/>
                                        <p:tgtEl>
                                          <p:spTgt spid="38"/>
                                        </p:tgtEl>
                                      </p:cBhvr>
                                    </p:animEffect>
                                  </p:childTnLst>
                                </p:cTn>
                              </p:par>
                            </p:childTnLst>
                          </p:cTn>
                        </p:par>
                        <p:par>
                          <p:cTn id="110" fill="hold">
                            <p:stCondLst>
                              <p:cond delay="12500"/>
                            </p:stCondLst>
                            <p:childTnLst>
                              <p:par>
                                <p:cTn id="111" presetID="10" presetClass="entr" presetSubtype="0" fill="hold" grpId="0" nodeType="afterEffect">
                                  <p:stCondLst>
                                    <p:cond delay="0"/>
                                  </p:stCondLst>
                                  <p:childTnLst>
                                    <p:set>
                                      <p:cBhvr>
                                        <p:cTn id="112" dur="1" fill="hold">
                                          <p:stCondLst>
                                            <p:cond delay="0"/>
                                          </p:stCondLst>
                                        </p:cTn>
                                        <p:tgtEl>
                                          <p:spTgt spid="17"/>
                                        </p:tgtEl>
                                        <p:attrNameLst>
                                          <p:attrName>style.visibility</p:attrName>
                                        </p:attrNameLst>
                                      </p:cBhvr>
                                      <p:to>
                                        <p:strVal val="visible"/>
                                      </p:to>
                                    </p:set>
                                    <p:animEffect transition="in" filter="fade">
                                      <p:cBhvr>
                                        <p:cTn id="113" dur="500"/>
                                        <p:tgtEl>
                                          <p:spTgt spid="17"/>
                                        </p:tgtEl>
                                      </p:cBhvr>
                                    </p:animEffect>
                                  </p:childTnLst>
                                </p:cTn>
                              </p:par>
                            </p:childTnLst>
                          </p:cTn>
                        </p:par>
                        <p:par>
                          <p:cTn id="114" fill="hold">
                            <p:stCondLst>
                              <p:cond delay="13000"/>
                            </p:stCondLst>
                            <p:childTnLst>
                              <p:par>
                                <p:cTn id="115" presetID="22" presetClass="entr" presetSubtype="8" fill="hold" grpId="0" nodeType="after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wipe(left)">
                                      <p:cBhvr>
                                        <p:cTn id="117" dur="500"/>
                                        <p:tgtEl>
                                          <p:spTgt spid="34"/>
                                        </p:tgtEl>
                                      </p:cBhvr>
                                    </p:animEffect>
                                  </p:childTnLst>
                                </p:cTn>
                              </p:par>
                            </p:childTnLst>
                          </p:cTn>
                        </p:par>
                        <p:par>
                          <p:cTn id="118" fill="hold">
                            <p:stCondLst>
                              <p:cond delay="13500"/>
                            </p:stCondLst>
                            <p:childTnLst>
                              <p:par>
                                <p:cTn id="119" presetID="22" presetClass="entr" presetSubtype="1" fill="hold" nodeType="afterEffect">
                                  <p:stCondLst>
                                    <p:cond delay="0"/>
                                  </p:stCondLst>
                                  <p:childTnLst>
                                    <p:set>
                                      <p:cBhvr>
                                        <p:cTn id="120" dur="1" fill="hold">
                                          <p:stCondLst>
                                            <p:cond delay="0"/>
                                          </p:stCondLst>
                                        </p:cTn>
                                        <p:tgtEl>
                                          <p:spTgt spid="69"/>
                                        </p:tgtEl>
                                        <p:attrNameLst>
                                          <p:attrName>style.visibility</p:attrName>
                                        </p:attrNameLst>
                                      </p:cBhvr>
                                      <p:to>
                                        <p:strVal val="visible"/>
                                      </p:to>
                                    </p:set>
                                    <p:animEffect transition="in" filter="wipe(up)">
                                      <p:cBhvr>
                                        <p:cTn id="121" dur="500"/>
                                        <p:tgtEl>
                                          <p:spTgt spid="69"/>
                                        </p:tgtEl>
                                      </p:cBhvr>
                                    </p:animEffect>
                                  </p:childTnLst>
                                </p:cTn>
                              </p:par>
                            </p:childTnLst>
                          </p:cTn>
                        </p:par>
                        <p:par>
                          <p:cTn id="122" fill="hold">
                            <p:stCondLst>
                              <p:cond delay="14000"/>
                            </p:stCondLst>
                            <p:childTnLst>
                              <p:par>
                                <p:cTn id="123" presetID="10" presetClass="entr" presetSubtype="0" fill="hold" grpId="0" nodeType="afterEffect">
                                  <p:stCondLst>
                                    <p:cond delay="0"/>
                                  </p:stCondLst>
                                  <p:childTnLst>
                                    <p:set>
                                      <p:cBhvr>
                                        <p:cTn id="124" dur="1" fill="hold">
                                          <p:stCondLst>
                                            <p:cond delay="0"/>
                                          </p:stCondLst>
                                        </p:cTn>
                                        <p:tgtEl>
                                          <p:spTgt spid="68"/>
                                        </p:tgtEl>
                                        <p:attrNameLst>
                                          <p:attrName>style.visibility</p:attrName>
                                        </p:attrNameLst>
                                      </p:cBhvr>
                                      <p:to>
                                        <p:strVal val="visible"/>
                                      </p:to>
                                    </p:set>
                                    <p:animEffect transition="in" filter="fade">
                                      <p:cBhvr>
                                        <p:cTn id="125" dur="500"/>
                                        <p:tgtEl>
                                          <p:spTgt spid="68"/>
                                        </p:tgtEl>
                                      </p:cBhvr>
                                    </p:animEffect>
                                  </p:childTnLst>
                                </p:cTn>
                              </p:par>
                            </p:childTnLst>
                          </p:cTn>
                        </p:par>
                        <p:par>
                          <p:cTn id="126" fill="hold">
                            <p:stCondLst>
                              <p:cond delay="14500"/>
                            </p:stCondLst>
                            <p:childTnLst>
                              <p:par>
                                <p:cTn id="127" presetID="22" presetClass="entr" presetSubtype="8" fill="hold" grpId="0" nodeType="afterEffect">
                                  <p:stCondLst>
                                    <p:cond delay="0"/>
                                  </p:stCondLst>
                                  <p:childTnLst>
                                    <p:set>
                                      <p:cBhvr>
                                        <p:cTn id="128" dur="1" fill="hold">
                                          <p:stCondLst>
                                            <p:cond delay="0"/>
                                          </p:stCondLst>
                                        </p:cTn>
                                        <p:tgtEl>
                                          <p:spTgt spid="70"/>
                                        </p:tgtEl>
                                        <p:attrNameLst>
                                          <p:attrName>style.visibility</p:attrName>
                                        </p:attrNameLst>
                                      </p:cBhvr>
                                      <p:to>
                                        <p:strVal val="visible"/>
                                      </p:to>
                                    </p:set>
                                    <p:animEffect transition="in" filter="wipe(left)">
                                      <p:cBhvr>
                                        <p:cTn id="129" dur="500"/>
                                        <p:tgtEl>
                                          <p:spTgt spid="70"/>
                                        </p:tgtEl>
                                      </p:cBhvr>
                                    </p:animEffect>
                                  </p:childTnLst>
                                </p:cTn>
                              </p:par>
                            </p:childTnLst>
                          </p:cTn>
                        </p:par>
                        <p:par>
                          <p:cTn id="130" fill="hold">
                            <p:stCondLst>
                              <p:cond delay="15000"/>
                            </p:stCondLst>
                            <p:childTnLst>
                              <p:par>
                                <p:cTn id="131" presetID="22" presetClass="entr" presetSubtype="1" fill="hold" nodeType="afterEffect">
                                  <p:stCondLst>
                                    <p:cond delay="0"/>
                                  </p:stCondLst>
                                  <p:childTnLst>
                                    <p:set>
                                      <p:cBhvr>
                                        <p:cTn id="132" dur="1" fill="hold">
                                          <p:stCondLst>
                                            <p:cond delay="0"/>
                                          </p:stCondLst>
                                        </p:cTn>
                                        <p:tgtEl>
                                          <p:spTgt spid="77"/>
                                        </p:tgtEl>
                                        <p:attrNameLst>
                                          <p:attrName>style.visibility</p:attrName>
                                        </p:attrNameLst>
                                      </p:cBhvr>
                                      <p:to>
                                        <p:strVal val="visible"/>
                                      </p:to>
                                    </p:set>
                                    <p:animEffect transition="in" filter="wipe(up)">
                                      <p:cBhvr>
                                        <p:cTn id="133" dur="500"/>
                                        <p:tgtEl>
                                          <p:spTgt spid="77"/>
                                        </p:tgtEl>
                                      </p:cBhvr>
                                    </p:animEffect>
                                  </p:childTnLst>
                                </p:cTn>
                              </p:par>
                            </p:childTnLst>
                          </p:cTn>
                        </p:par>
                        <p:par>
                          <p:cTn id="134" fill="hold">
                            <p:stCondLst>
                              <p:cond delay="15500"/>
                            </p:stCondLst>
                            <p:childTnLst>
                              <p:par>
                                <p:cTn id="135" presetID="10" presetClass="entr" presetSubtype="0" fill="hold" grpId="0" nodeType="afterEffect">
                                  <p:stCondLst>
                                    <p:cond delay="0"/>
                                  </p:stCondLst>
                                  <p:childTnLst>
                                    <p:set>
                                      <p:cBhvr>
                                        <p:cTn id="136" dur="1" fill="hold">
                                          <p:stCondLst>
                                            <p:cond delay="0"/>
                                          </p:stCondLst>
                                        </p:cTn>
                                        <p:tgtEl>
                                          <p:spTgt spid="12"/>
                                        </p:tgtEl>
                                        <p:attrNameLst>
                                          <p:attrName>style.visibility</p:attrName>
                                        </p:attrNameLst>
                                      </p:cBhvr>
                                      <p:to>
                                        <p:strVal val="visible"/>
                                      </p:to>
                                    </p:set>
                                    <p:animEffect transition="in" filter="fade">
                                      <p:cBhvr>
                                        <p:cTn id="137" dur="500"/>
                                        <p:tgtEl>
                                          <p:spTgt spid="12"/>
                                        </p:tgtEl>
                                      </p:cBhvr>
                                    </p:animEffect>
                                  </p:childTnLst>
                                </p:cTn>
                              </p:par>
                            </p:childTnLst>
                          </p:cTn>
                        </p:par>
                        <p:par>
                          <p:cTn id="138" fill="hold">
                            <p:stCondLst>
                              <p:cond delay="16000"/>
                            </p:stCondLst>
                            <p:childTnLst>
                              <p:par>
                                <p:cTn id="139" presetID="10" presetClass="entr" presetSubtype="0" fill="hold" nodeType="afterEffect">
                                  <p:stCondLst>
                                    <p:cond delay="0"/>
                                  </p:stCondLst>
                                  <p:childTnLst>
                                    <p:set>
                                      <p:cBhvr>
                                        <p:cTn id="140" dur="1" fill="hold">
                                          <p:stCondLst>
                                            <p:cond delay="0"/>
                                          </p:stCondLst>
                                        </p:cTn>
                                        <p:tgtEl>
                                          <p:spTgt spid="85"/>
                                        </p:tgtEl>
                                        <p:attrNameLst>
                                          <p:attrName>style.visibility</p:attrName>
                                        </p:attrNameLst>
                                      </p:cBhvr>
                                      <p:to>
                                        <p:strVal val="visible"/>
                                      </p:to>
                                    </p:set>
                                    <p:animEffect transition="in" filter="fade">
                                      <p:cBhvr>
                                        <p:cTn id="14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7" grpId="0" animBg="1"/>
      <p:bldP spid="31" grpId="0" animBg="1"/>
      <p:bldP spid="32" grpId="0" animBg="1"/>
      <p:bldP spid="27" grpId="0" animBg="1"/>
      <p:bldP spid="29" grpId="0" animBg="1"/>
      <p:bldP spid="30" grpId="0" animBg="1"/>
      <p:bldP spid="33" grpId="0" animBg="1"/>
      <p:bldP spid="34" grpId="0" animBg="1"/>
      <p:bldP spid="43" grpId="0" animBg="1"/>
      <p:bldP spid="68" grpId="0" animBg="1"/>
      <p:bldP spid="7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endParaRPr lang="es-ES"/>
          </a:p>
        </p:txBody>
      </p:sp>
      <p:sp>
        <p:nvSpPr>
          <p:cNvPr id="6" name="Marcador de contenido 5"/>
          <p:cNvSpPr>
            <a:spLocks noGrp="1"/>
          </p:cNvSpPr>
          <p:nvPr>
            <p:ph sz="quarter" idx="11"/>
          </p:nvPr>
        </p:nvSpPr>
        <p:spPr/>
        <p:txBody>
          <a:bodyPr>
            <a:normAutofit/>
          </a:bodyPr>
          <a:lstStyle/>
          <a:p>
            <a:pPr marL="0" indent="0">
              <a:buNone/>
            </a:pPr>
            <a:r>
              <a:rPr lang="es-ES" sz="2775" dirty="0"/>
              <a:t>DEMO – </a:t>
            </a:r>
            <a:r>
              <a:rPr lang="es-ES" sz="2775" dirty="0" err="1"/>
              <a:t>Client</a:t>
            </a:r>
            <a:r>
              <a:rPr lang="es-ES" sz="2775" dirty="0"/>
              <a:t> </a:t>
            </a:r>
            <a:r>
              <a:rPr lang="es-ES" sz="2775" dirty="0" err="1"/>
              <a:t>Side</a:t>
            </a:r>
            <a:r>
              <a:rPr lang="es-ES" sz="2775" dirty="0"/>
              <a:t> Web </a:t>
            </a:r>
            <a:r>
              <a:rPr lang="es-ES" sz="2775" dirty="0" err="1"/>
              <a:t>Parts</a:t>
            </a:r>
            <a:r>
              <a:rPr lang="es-ES" sz="2775" dirty="0"/>
              <a:t> </a:t>
            </a:r>
          </a:p>
        </p:txBody>
      </p:sp>
      <p:pic>
        <p:nvPicPr>
          <p:cNvPr id="8" name="Picture 2" descr="http://g02.a.alicdn.com/kf/HTB15TBPIVXXXXcVXXXXq6xXFXXXe/Minions-Master-Yoda-Action-Figure-Despicable-Me-Minions-Star-Wars-Character-Yoda-Cosplay-PVC-Figure-Toy.jpg"/>
          <p:cNvPicPr>
            <a:picLocks noChangeAspect="1" noChangeArrowheads="1"/>
          </p:cNvPicPr>
          <p:nvPr/>
        </p:nvPicPr>
        <p:blipFill>
          <a:blip r:embed="rId2">
            <a:extLst>
              <a:ext uri="{28A0092B-C50C-407E-A947-70E740481C1C}">
                <a14:useLocalDpi xmlns:a14="http://schemas.microsoft.com/office/drawing/2010/main" val="0"/>
              </a:ext>
            </a:extLst>
          </a:blip>
          <a:srcRect l="20386" r="20386"/>
          <a:stretch>
            <a:fillRect/>
          </a:stretch>
        </p:blipFill>
        <p:spPr bwMode="auto">
          <a:xfrm>
            <a:off x="6218237" y="559548"/>
            <a:ext cx="4735943" cy="616246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2421621" y="3147574"/>
            <a:ext cx="3047284" cy="747418"/>
          </a:xfrm>
          <a:prstGeom prst="rect">
            <a:avLst/>
          </a:prstGeom>
          <a:noFill/>
        </p:spPr>
        <p:txBody>
          <a:bodyPr wrap="square" rtlCol="0">
            <a:spAutoFit/>
          </a:bodyPr>
          <a:lstStyle/>
          <a:p>
            <a:pPr defTabSz="634352"/>
            <a:r>
              <a:rPr lang="es-ES" sz="4162" kern="0" dirty="0">
                <a:solidFill>
                  <a:schemeClr val="bg1"/>
                </a:solidFill>
                <a:latin typeface="Segoe UI Light" panose="020B0502040204020203" pitchFamily="34" charset="0"/>
                <a:cs typeface="Segoe UI Light" panose="020B0502040204020203" pitchFamily="34" charset="0"/>
              </a:rPr>
              <a:t>DEMO</a:t>
            </a:r>
          </a:p>
        </p:txBody>
      </p:sp>
    </p:spTree>
    <p:extLst>
      <p:ext uri="{BB962C8B-B14F-4D97-AF65-F5344CB8AC3E}">
        <p14:creationId xmlns:p14="http://schemas.microsoft.com/office/powerpoint/2010/main" val="1452784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p:txBody>
          <a:bodyPr>
            <a:normAutofit/>
          </a:bodyPr>
          <a:lstStyle/>
          <a:p>
            <a:r>
              <a:rPr lang="es-ES" sz="2400" dirty="0"/>
              <a:t>Alojados en el Style Library</a:t>
            </a:r>
          </a:p>
          <a:p>
            <a:pPr marL="345323" lvl="1" indent="0">
              <a:buNone/>
            </a:pPr>
            <a:r>
              <a:rPr lang="es-ES" sz="2400" dirty="0"/>
              <a:t>-&gt; Tiempo excesivo por la autenticación en SharePoint </a:t>
            </a:r>
          </a:p>
          <a:p>
            <a:pPr marL="345323" lvl="1" indent="0">
              <a:buNone/>
            </a:pPr>
            <a:endParaRPr lang="es-ES" sz="2400" dirty="0"/>
          </a:p>
          <a:p>
            <a:pPr marL="281048" indent="-237882"/>
            <a:r>
              <a:rPr lang="es-ES" sz="2400" dirty="0"/>
              <a:t>En un CDN </a:t>
            </a:r>
          </a:p>
          <a:p>
            <a:pPr marL="583205" lvl="1" indent="-237882"/>
            <a:r>
              <a:rPr lang="es-ES" sz="2400" dirty="0"/>
              <a:t>Punto de acceso sin autenticación </a:t>
            </a:r>
          </a:p>
          <a:p>
            <a:pPr marL="583205" lvl="1" indent="-237882"/>
            <a:r>
              <a:rPr lang="es-ES" sz="2400" dirty="0"/>
              <a:t>Mayor rapidez de descarga</a:t>
            </a:r>
          </a:p>
          <a:p>
            <a:pPr marL="583205" lvl="1" indent="-237882"/>
            <a:r>
              <a:rPr lang="es-ES" sz="2400" dirty="0"/>
              <a:t>Posibilidad de “acceso” malintencionado</a:t>
            </a:r>
          </a:p>
          <a:p>
            <a:pPr marL="583205" lvl="1" indent="-237882"/>
            <a:endParaRPr lang="es-ES" sz="2400" dirty="0"/>
          </a:p>
          <a:p>
            <a:pPr marL="334602" indent="-291436"/>
            <a:r>
              <a:rPr lang="es-ES" sz="2400" dirty="0" err="1"/>
              <a:t>Preview</a:t>
            </a:r>
            <a:r>
              <a:rPr lang="es-ES" sz="2400" dirty="0"/>
              <a:t>-&gt; CDN en el propio </a:t>
            </a:r>
            <a:r>
              <a:rPr lang="es-ES" sz="2400" dirty="0" err="1"/>
              <a:t>Tenant</a:t>
            </a:r>
            <a:r>
              <a:rPr lang="es-ES" sz="2400" dirty="0"/>
              <a:t> de Office 365</a:t>
            </a:r>
          </a:p>
        </p:txBody>
      </p:sp>
      <p:sp>
        <p:nvSpPr>
          <p:cNvPr id="4" name="Título 3"/>
          <p:cNvSpPr>
            <a:spLocks noGrp="1"/>
          </p:cNvSpPr>
          <p:nvPr>
            <p:ph type="title"/>
          </p:nvPr>
        </p:nvSpPr>
        <p:spPr/>
        <p:txBody>
          <a:bodyPr>
            <a:normAutofit/>
          </a:bodyPr>
          <a:lstStyle/>
          <a:p>
            <a:r>
              <a:rPr lang="es-ES" sz="3200" dirty="0"/>
              <a:t>Ubicación de los ficheros JavaScript </a:t>
            </a:r>
          </a:p>
        </p:txBody>
      </p:sp>
      <p:pic>
        <p:nvPicPr>
          <p:cNvPr id="6" name="Picture 2" descr="https://s-media-cache-ak0.pinimg.com/736x/f1/95/2e/f1952e75804b90e44ea605db536f36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6501" y="2329231"/>
            <a:ext cx="2484592" cy="272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926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p:txBody>
          <a:bodyPr>
            <a:normAutofit/>
          </a:bodyPr>
          <a:lstStyle/>
          <a:p>
            <a:r>
              <a:rPr lang="es-ES" sz="2400" dirty="0"/>
              <a:t>Depende de nuestro desarrollo</a:t>
            </a:r>
          </a:p>
          <a:p>
            <a:pPr lvl="1"/>
            <a:r>
              <a:rPr lang="es-ES" sz="2400" dirty="0"/>
              <a:t>Widget </a:t>
            </a:r>
          </a:p>
          <a:p>
            <a:pPr lvl="2"/>
            <a:r>
              <a:rPr lang="es-ES" sz="2400" dirty="0"/>
              <a:t>No tiene sentido utilizar un Framework pesado como Angular</a:t>
            </a:r>
          </a:p>
          <a:p>
            <a:pPr lvl="2"/>
            <a:r>
              <a:rPr lang="es-ES" sz="2400" dirty="0"/>
              <a:t>Ojo con poner varios en la misma página</a:t>
            </a:r>
          </a:p>
          <a:p>
            <a:pPr lvl="2"/>
            <a:r>
              <a:rPr lang="es-ES" sz="2400" dirty="0"/>
              <a:t>Framework ligeros como </a:t>
            </a:r>
            <a:r>
              <a:rPr lang="es-ES" sz="2400" dirty="0" err="1"/>
              <a:t>Knockout</a:t>
            </a:r>
            <a:r>
              <a:rPr lang="es-ES" sz="2400" dirty="0"/>
              <a:t> ,</a:t>
            </a:r>
            <a:r>
              <a:rPr lang="es-ES" sz="2400" dirty="0" err="1"/>
              <a:t>Mustache</a:t>
            </a:r>
            <a:r>
              <a:rPr lang="es-ES" sz="2400" dirty="0"/>
              <a:t> o  </a:t>
            </a:r>
            <a:r>
              <a:rPr lang="es-ES" sz="2400" dirty="0" err="1"/>
              <a:t>ReactJs</a:t>
            </a:r>
            <a:endParaRPr lang="es-ES" sz="2400" dirty="0"/>
          </a:p>
          <a:p>
            <a:pPr lvl="1"/>
            <a:r>
              <a:rPr lang="es-ES" sz="2400" dirty="0"/>
              <a:t>En modo App </a:t>
            </a:r>
          </a:p>
          <a:p>
            <a:pPr lvl="2"/>
            <a:r>
              <a:rPr lang="es-ES" sz="2400" dirty="0"/>
              <a:t>Mejor utilizar un Framework más completo</a:t>
            </a:r>
          </a:p>
          <a:p>
            <a:pPr lvl="3"/>
            <a:r>
              <a:rPr lang="es-ES" sz="2400" dirty="0" err="1"/>
              <a:t>Route</a:t>
            </a:r>
            <a:r>
              <a:rPr lang="es-ES" sz="2400" dirty="0"/>
              <a:t>, inyección de dependencias =&gt; Angular, Angular 2</a:t>
            </a:r>
          </a:p>
          <a:p>
            <a:pPr marL="1035972" lvl="3" indent="0">
              <a:buNone/>
            </a:pPr>
            <a:endParaRPr lang="es-ES" sz="2400" dirty="0"/>
          </a:p>
          <a:p>
            <a:pPr lvl="1"/>
            <a:r>
              <a:rPr lang="es-ES" sz="2400" dirty="0"/>
              <a:t>Delve y los nuevos productos utilizan </a:t>
            </a:r>
            <a:r>
              <a:rPr lang="es-ES" sz="2400" dirty="0" err="1"/>
              <a:t>ReactJS</a:t>
            </a:r>
            <a:r>
              <a:rPr lang="es-ES" sz="2400" dirty="0"/>
              <a:t> + Flux</a:t>
            </a:r>
          </a:p>
        </p:txBody>
      </p:sp>
      <p:sp>
        <p:nvSpPr>
          <p:cNvPr id="4" name="Título 3"/>
          <p:cNvSpPr>
            <a:spLocks noGrp="1"/>
          </p:cNvSpPr>
          <p:nvPr>
            <p:ph type="title"/>
          </p:nvPr>
        </p:nvSpPr>
        <p:spPr/>
        <p:txBody>
          <a:bodyPr/>
          <a:lstStyle/>
          <a:p>
            <a:r>
              <a:rPr lang="es-ES" dirty="0"/>
              <a:t>¿Qué Framework JavaScript utilizar?</a:t>
            </a:r>
          </a:p>
        </p:txBody>
      </p:sp>
      <p:pic>
        <p:nvPicPr>
          <p:cNvPr id="6" name="Picture 4" descr="http://red-badger.com/blog/wp-content/uploads/2015/04/react-logo-1000-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61637" y="2811462"/>
            <a:ext cx="812905" cy="8129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vatars0.githubusercontent.com/u/139426?v=3&amp;s=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0018" y="3624367"/>
            <a:ext cx="661904" cy="6619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js.agency/assets/img/hire-freelance-javascript-developers/knockout-j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271" t="29102" r="16465" b="26125"/>
          <a:stretch/>
        </p:blipFill>
        <p:spPr bwMode="auto">
          <a:xfrm>
            <a:off x="9571037" y="1443287"/>
            <a:ext cx="1698686" cy="73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52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p:txBody>
          <a:bodyPr>
            <a:normAutofit/>
          </a:bodyPr>
          <a:lstStyle/>
          <a:p>
            <a:r>
              <a:rPr lang="es-ES" sz="2800" dirty="0"/>
              <a:t>No es un nuevo modelo de desarrollo</a:t>
            </a:r>
          </a:p>
          <a:p>
            <a:endParaRPr lang="es-ES" sz="2800" dirty="0"/>
          </a:p>
          <a:p>
            <a:r>
              <a:rPr lang="es-ES" sz="2800" dirty="0"/>
              <a:t>Hace caso (aunque tarde) a los requisitos de la Comunidad </a:t>
            </a:r>
          </a:p>
          <a:p>
            <a:endParaRPr lang="es-ES" sz="2800" dirty="0"/>
          </a:p>
          <a:p>
            <a:r>
              <a:rPr lang="es-ES" sz="2800" dirty="0"/>
              <a:t>Reciclaje de los “viejos” desarrolladores</a:t>
            </a:r>
          </a:p>
          <a:p>
            <a:endParaRPr lang="es-ES" sz="2800" dirty="0"/>
          </a:p>
          <a:p>
            <a:r>
              <a:rPr lang="es-ES" sz="2800" dirty="0"/>
              <a:t>El equipo de desarrollo se adapta a los “cambios” en Microsoft</a:t>
            </a:r>
          </a:p>
        </p:txBody>
      </p:sp>
      <p:sp>
        <p:nvSpPr>
          <p:cNvPr id="4" name="Título 3"/>
          <p:cNvSpPr>
            <a:spLocks noGrp="1"/>
          </p:cNvSpPr>
          <p:nvPr>
            <p:ph type="title"/>
          </p:nvPr>
        </p:nvSpPr>
        <p:spPr/>
        <p:txBody>
          <a:bodyPr>
            <a:noAutofit/>
          </a:bodyPr>
          <a:lstStyle/>
          <a:p>
            <a:r>
              <a:rPr lang="es-ES" sz="4000" dirty="0"/>
              <a:t>Conclusiones</a:t>
            </a:r>
          </a:p>
        </p:txBody>
      </p:sp>
      <p:pic>
        <p:nvPicPr>
          <p:cNvPr id="6" name="Picture 2" descr="http://40.media.tumblr.com/83218075f2ccd048b3a6bd657b2da2c3/tumblr_ntby1qmPSz1u480cuo1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8399" y="830262"/>
            <a:ext cx="1510797" cy="1664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524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1533363" y="2746810"/>
            <a:ext cx="9326033" cy="1027321"/>
          </a:xfrm>
          <a:prstGeom prst="rect">
            <a:avLst/>
          </a:prstGeom>
          <a:solidFill>
            <a:srgbClr val="0EA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s-ES" sz="1377" kern="0">
              <a:solidFill>
                <a:sysClr val="windowText" lastClr="000000"/>
              </a:solidFill>
            </a:endParaRPr>
          </a:p>
        </p:txBody>
      </p:sp>
      <p:pic>
        <p:nvPicPr>
          <p:cNvPr id="4" name="Imagen 3"/>
          <p:cNvPicPr>
            <a:picLocks noChangeAspect="1"/>
          </p:cNvPicPr>
          <p:nvPr/>
        </p:nvPicPr>
        <p:blipFill>
          <a:blip r:embed="rId3"/>
          <a:stretch>
            <a:fillRect/>
          </a:stretch>
        </p:blipFill>
        <p:spPr>
          <a:xfrm>
            <a:off x="4156311" y="874315"/>
            <a:ext cx="4123856" cy="1872493"/>
          </a:xfrm>
          <a:prstGeom prst="rect">
            <a:avLst/>
          </a:prstGeom>
        </p:spPr>
      </p:pic>
      <p:pic>
        <p:nvPicPr>
          <p:cNvPr id="5" name="Imagen 4"/>
          <p:cNvPicPr>
            <a:picLocks noChangeAspect="1"/>
          </p:cNvPicPr>
          <p:nvPr/>
        </p:nvPicPr>
        <p:blipFill>
          <a:blip r:embed="rId4"/>
          <a:stretch>
            <a:fillRect/>
          </a:stretch>
        </p:blipFill>
        <p:spPr>
          <a:xfrm>
            <a:off x="3158134" y="2805097"/>
            <a:ext cx="7489971" cy="969033"/>
          </a:xfrm>
          <a:prstGeom prst="rect">
            <a:avLst/>
          </a:prstGeom>
        </p:spPr>
      </p:pic>
      <p:sp>
        <p:nvSpPr>
          <p:cNvPr id="8" name="Rectángulo 7"/>
          <p:cNvSpPr/>
          <p:nvPr/>
        </p:nvSpPr>
        <p:spPr>
          <a:xfrm>
            <a:off x="1555220" y="5814154"/>
            <a:ext cx="4743214" cy="334307"/>
          </a:xfrm>
          <a:prstGeom prst="rect">
            <a:avLst/>
          </a:prstGeom>
          <a:solidFill>
            <a:srgbClr val="0EA5DF"/>
          </a:solidFill>
        </p:spPr>
        <p:txBody>
          <a:bodyPr wrap="none">
            <a:spAutoFit/>
          </a:bodyPr>
          <a:lstStyle/>
          <a:p>
            <a:pPr defTabSz="932597"/>
            <a:r>
              <a:rPr lang="es-ES" sz="1530" kern="0" dirty="0">
                <a:solidFill>
                  <a:schemeClr val="bg1"/>
                </a:solidFill>
                <a:latin typeface="Segoe UI" panose="020B0502040204020203" pitchFamily="34" charset="0"/>
              </a:rPr>
              <a:t>https://github.com/Encamina/Enmarcha-SharePoint</a:t>
            </a:r>
            <a:endParaRPr lang="es-ES" sz="1530" kern="0" dirty="0">
              <a:solidFill>
                <a:schemeClr val="bg1"/>
              </a:solidFill>
            </a:endParaRPr>
          </a:p>
        </p:txBody>
      </p:sp>
      <p:pic>
        <p:nvPicPr>
          <p:cNvPr id="10" name="Imagen 9" descr="idea-business.png"/>
          <p:cNvPicPr>
            <a:picLocks noChangeAspect="1"/>
          </p:cNvPicPr>
          <p:nvPr/>
        </p:nvPicPr>
        <p:blipFill>
          <a:blip r:embed="rId5"/>
          <a:stretch>
            <a:fillRect/>
          </a:stretch>
        </p:blipFill>
        <p:spPr>
          <a:xfrm>
            <a:off x="1327336" y="895636"/>
            <a:ext cx="2016588" cy="2023630"/>
          </a:xfrm>
          <a:prstGeom prst="rect">
            <a:avLst/>
          </a:prstGeom>
        </p:spPr>
      </p:pic>
      <p:pic>
        <p:nvPicPr>
          <p:cNvPr id="12" name="Imagen 11" descr="men-business.png"/>
          <p:cNvPicPr>
            <a:picLocks noChangeAspect="1"/>
          </p:cNvPicPr>
          <p:nvPr/>
        </p:nvPicPr>
        <p:blipFill>
          <a:blip r:embed="rId6"/>
          <a:stretch>
            <a:fillRect/>
          </a:stretch>
        </p:blipFill>
        <p:spPr>
          <a:xfrm>
            <a:off x="7051819" y="3971776"/>
            <a:ext cx="1836571" cy="1842380"/>
          </a:xfrm>
          <a:prstGeom prst="rect">
            <a:avLst/>
          </a:prstGeom>
        </p:spPr>
      </p:pic>
      <p:sp>
        <p:nvSpPr>
          <p:cNvPr id="13" name="Llamada ovalada 12"/>
          <p:cNvSpPr/>
          <p:nvPr/>
        </p:nvSpPr>
        <p:spPr>
          <a:xfrm>
            <a:off x="2903944" y="1177495"/>
            <a:ext cx="1549824" cy="729954"/>
          </a:xfrm>
          <a:prstGeom prst="wedgeEllipseCallout">
            <a:avLst>
              <a:gd name="adj1" fmla="val -69241"/>
              <a:gd name="adj2" fmla="val 66311"/>
            </a:avLst>
          </a:prstGeom>
          <a:solidFill>
            <a:srgbClr val="58A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1377" kern="0" dirty="0">
                <a:solidFill>
                  <a:sysClr val="windowText" lastClr="000000"/>
                </a:solidFill>
              </a:rPr>
              <a:t>¡Contribuye!</a:t>
            </a:r>
          </a:p>
        </p:txBody>
      </p:sp>
      <p:sp>
        <p:nvSpPr>
          <p:cNvPr id="14" name="Llamada ovalada 13"/>
          <p:cNvSpPr/>
          <p:nvPr/>
        </p:nvSpPr>
        <p:spPr>
          <a:xfrm>
            <a:off x="3454577" y="4649251"/>
            <a:ext cx="1831057" cy="729954"/>
          </a:xfrm>
          <a:prstGeom prst="wedgeEllipseCallout">
            <a:avLst>
              <a:gd name="adj1" fmla="val -56933"/>
              <a:gd name="adj2" fmla="val -109361"/>
            </a:avLst>
          </a:prstGeom>
          <a:solidFill>
            <a:srgbClr val="BC1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1377" kern="0" dirty="0">
                <a:solidFill>
                  <a:sysClr val="windowText" lastClr="000000"/>
                </a:solidFill>
              </a:rPr>
              <a:t>¡Aprovéchalo!</a:t>
            </a:r>
          </a:p>
        </p:txBody>
      </p:sp>
      <p:sp>
        <p:nvSpPr>
          <p:cNvPr id="15" name="Llamada ovalada 14"/>
          <p:cNvSpPr/>
          <p:nvPr/>
        </p:nvSpPr>
        <p:spPr>
          <a:xfrm>
            <a:off x="8653992" y="3675667"/>
            <a:ext cx="1419775" cy="729954"/>
          </a:xfrm>
          <a:prstGeom prst="wedgeEllipseCallout">
            <a:avLst>
              <a:gd name="adj1" fmla="val -69241"/>
              <a:gd name="adj2" fmla="val 66311"/>
            </a:avLst>
          </a:prstGeom>
          <a:solidFill>
            <a:srgbClr val="9C4C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s-ES" sz="1377" kern="0" dirty="0">
                <a:solidFill>
                  <a:sysClr val="windowText" lastClr="000000"/>
                </a:solidFill>
              </a:rPr>
              <a:t>¡Apóyalo y vota!</a:t>
            </a:r>
          </a:p>
        </p:txBody>
      </p:sp>
      <p:pic>
        <p:nvPicPr>
          <p:cNvPr id="11" name="Imagen 10" descr="pc-business.png"/>
          <p:cNvPicPr>
            <a:picLocks noChangeAspect="1"/>
          </p:cNvPicPr>
          <p:nvPr/>
        </p:nvPicPr>
        <p:blipFill>
          <a:blip r:embed="rId7"/>
          <a:stretch>
            <a:fillRect/>
          </a:stretch>
        </p:blipFill>
        <p:spPr>
          <a:xfrm>
            <a:off x="2479033" y="3573260"/>
            <a:ext cx="1677276" cy="1681965"/>
          </a:xfrm>
          <a:prstGeom prst="rect">
            <a:avLst/>
          </a:prstGeom>
        </p:spPr>
      </p:pic>
      <p:pic>
        <p:nvPicPr>
          <p:cNvPr id="16" name="Imagen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03479" y="4464265"/>
            <a:ext cx="1592420" cy="1592420"/>
          </a:xfrm>
          <a:prstGeom prst="rect">
            <a:avLst/>
          </a:prstGeom>
        </p:spPr>
      </p:pic>
    </p:spTree>
    <p:extLst>
      <p:ext uri="{BB962C8B-B14F-4D97-AF65-F5344CB8AC3E}">
        <p14:creationId xmlns:p14="http://schemas.microsoft.com/office/powerpoint/2010/main" val="1814211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sp>
        <p:nvSpPr>
          <p:cNvPr id="3" name="Text Placeholder 2"/>
          <p:cNvSpPr>
            <a:spLocks noGrp="1"/>
          </p:cNvSpPr>
          <p:nvPr>
            <p:ph type="body" sz="quarter" idx="13"/>
          </p:nvPr>
        </p:nvSpPr>
        <p:spPr/>
        <p:txBody>
          <a:bodyPr/>
          <a:lstStyle/>
          <a:p>
            <a:endParaRPr lang="es-ES"/>
          </a:p>
        </p:txBody>
      </p:sp>
      <p:sp>
        <p:nvSpPr>
          <p:cNvPr id="4" name="Picture Placeholder 3"/>
          <p:cNvSpPr>
            <a:spLocks noGrp="1"/>
          </p:cNvSpPr>
          <p:nvPr>
            <p:ph type="pic" sz="quarter" idx="14"/>
          </p:nvPr>
        </p:nvSpPr>
        <p:spPr>
          <a:xfrm>
            <a:off x="8046014" y="1236304"/>
            <a:ext cx="3523801" cy="3524400"/>
          </a:xfrm>
        </p:spPr>
      </p:sp>
    </p:spTree>
    <p:extLst>
      <p:ext uri="{BB962C8B-B14F-4D97-AF65-F5344CB8AC3E}">
        <p14:creationId xmlns:p14="http://schemas.microsoft.com/office/powerpoint/2010/main" val="25447524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4702" y="1748694"/>
            <a:ext cx="6402388" cy="2205767"/>
          </a:xfrm>
        </p:spPr>
        <p:txBody>
          <a:bodyPr/>
          <a:lstStyle/>
          <a:p>
            <a:r>
              <a:rPr lang="en-US" dirty="0">
                <a:solidFill>
                  <a:srgbClr val="333333"/>
                </a:solidFill>
              </a:rPr>
              <a:t>SPFX: Deep Dive</a:t>
            </a:r>
            <a:endParaRPr lang="es-ES_tradnl" dirty="0"/>
          </a:p>
        </p:txBody>
      </p:sp>
      <p:sp>
        <p:nvSpPr>
          <p:cNvPr id="3" name="Marcador de texto 2"/>
          <p:cNvSpPr>
            <a:spLocks noGrp="1"/>
          </p:cNvSpPr>
          <p:nvPr>
            <p:ph type="body" sz="quarter" idx="14"/>
          </p:nvPr>
        </p:nvSpPr>
        <p:spPr>
          <a:xfrm>
            <a:off x="273049" y="3954461"/>
            <a:ext cx="6630987" cy="1458318"/>
          </a:xfrm>
        </p:spPr>
        <p:txBody>
          <a:bodyPr/>
          <a:lstStyle/>
          <a:p>
            <a:r>
              <a:rPr lang="es-ES_tradnl" dirty="0"/>
              <a:t>Adrián Díaz Cervera </a:t>
            </a:r>
          </a:p>
          <a:p>
            <a:r>
              <a:rPr lang="es-ES_tradnl" dirty="0"/>
              <a:t>Software </a:t>
            </a:r>
            <a:r>
              <a:rPr lang="es-ES_tradnl" dirty="0" err="1"/>
              <a:t>Architect</a:t>
            </a:r>
            <a:r>
              <a:rPr lang="es-ES_tradnl" dirty="0"/>
              <a:t> Lead at Encamina</a:t>
            </a:r>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7" y="449262"/>
            <a:ext cx="11887200" cy="1181862"/>
          </a:xfrm>
        </p:spPr>
        <p:txBody>
          <a:bodyPr/>
          <a:lstStyle/>
          <a:p>
            <a:r>
              <a:rPr lang="en-US" sz="7200" dirty="0"/>
              <a:t>Agenda</a:t>
            </a:r>
          </a:p>
        </p:txBody>
      </p:sp>
      <p:sp>
        <p:nvSpPr>
          <p:cNvPr id="4" name="Marcador de contenido 8"/>
          <p:cNvSpPr txBox="1">
            <a:spLocks/>
          </p:cNvSpPr>
          <p:nvPr/>
        </p:nvSpPr>
        <p:spPr>
          <a:xfrm>
            <a:off x="3398837" y="1616328"/>
            <a:ext cx="8313611" cy="5094185"/>
          </a:xfrm>
          <a:prstGeom prst="rect">
            <a:avLst/>
          </a:prstGeom>
        </p:spPr>
        <p:txBody>
          <a:bodyPr>
            <a:normAutofit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800" dirty="0"/>
              <a:t>¿Qué es el nuevo </a:t>
            </a:r>
            <a:r>
              <a:rPr lang="es-ES" sz="2800" dirty="0" err="1"/>
              <a:t>FrameWork</a:t>
            </a:r>
            <a:r>
              <a:rPr lang="es-ES" sz="2800" dirty="0"/>
              <a:t>?</a:t>
            </a:r>
          </a:p>
          <a:p>
            <a:pPr marL="342900" lvl="1" indent="0">
              <a:buNone/>
            </a:pPr>
            <a:r>
              <a:rPr lang="es-ES" sz="2800" dirty="0" err="1"/>
              <a:t>Tooling</a:t>
            </a:r>
            <a:r>
              <a:rPr lang="es-ES" sz="2800" dirty="0"/>
              <a:t> de herramientas</a:t>
            </a:r>
          </a:p>
          <a:p>
            <a:pPr marL="342900" lvl="1" indent="0">
              <a:buNone/>
            </a:pPr>
            <a:r>
              <a:rPr lang="es-ES" sz="2800" dirty="0" err="1"/>
              <a:t>TypeScript</a:t>
            </a:r>
            <a:r>
              <a:rPr lang="es-ES" sz="2800" dirty="0"/>
              <a:t> y  </a:t>
            </a:r>
            <a:r>
              <a:rPr lang="es-ES" sz="2800" dirty="0" err="1"/>
              <a:t>Gulp</a:t>
            </a:r>
            <a:r>
              <a:rPr lang="es-ES" sz="2800" dirty="0"/>
              <a:t> </a:t>
            </a:r>
          </a:p>
          <a:p>
            <a:pPr marL="342900" lvl="1" indent="0">
              <a:buNone/>
            </a:pPr>
            <a:r>
              <a:rPr lang="es-ES" sz="2800" dirty="0"/>
              <a:t>IDE </a:t>
            </a:r>
            <a:r>
              <a:rPr lang="es-ES" sz="2800" dirty="0" err="1"/>
              <a:t>Developer</a:t>
            </a:r>
            <a:endParaRPr lang="es-ES" sz="2800" dirty="0"/>
          </a:p>
          <a:p>
            <a:pPr marL="342900" lvl="1" indent="0">
              <a:buNone/>
            </a:pPr>
            <a:r>
              <a:rPr lang="es-ES" sz="2800" dirty="0"/>
              <a:t>Test Unitarios</a:t>
            </a:r>
          </a:p>
          <a:p>
            <a:pPr marL="342900" lvl="1" indent="0">
              <a:buNone/>
            </a:pPr>
            <a:r>
              <a:rPr lang="es-ES" sz="2800" dirty="0"/>
              <a:t>Despliegue</a:t>
            </a:r>
          </a:p>
          <a:p>
            <a:pPr marL="0" indent="0">
              <a:buNone/>
            </a:pPr>
            <a:r>
              <a:rPr lang="es-ES" sz="2800" dirty="0" err="1"/>
              <a:t>Frameworks</a:t>
            </a:r>
            <a:r>
              <a:rPr lang="es-ES" sz="2800" dirty="0"/>
              <a:t> JavaScript</a:t>
            </a:r>
          </a:p>
          <a:p>
            <a:pPr marL="342900" lvl="1" indent="0">
              <a:buNone/>
            </a:pPr>
            <a:r>
              <a:rPr lang="es-ES" sz="2800" dirty="0" err="1"/>
              <a:t>ReactJ</a:t>
            </a:r>
            <a:endParaRPr lang="es-ES" sz="2800" dirty="0"/>
          </a:p>
          <a:p>
            <a:pPr marL="342900" lvl="1" indent="0">
              <a:buNone/>
            </a:pPr>
            <a:r>
              <a:rPr lang="es-ES" sz="2800" dirty="0" err="1"/>
              <a:t>KnockoutJS</a:t>
            </a:r>
            <a:endParaRPr lang="es-ES" sz="2800" dirty="0"/>
          </a:p>
          <a:p>
            <a:pPr marL="342900" lvl="1" indent="0">
              <a:buNone/>
            </a:pPr>
            <a:r>
              <a:rPr lang="es-ES" sz="2800" dirty="0"/>
              <a:t>Angular</a:t>
            </a:r>
          </a:p>
          <a:p>
            <a:pPr marL="0" indent="0">
              <a:buNone/>
            </a:pPr>
            <a:r>
              <a:rPr lang="es-ES" sz="2800" dirty="0"/>
              <a:t>Q &amp; A</a:t>
            </a:r>
            <a:endParaRPr lang="es-ES" sz="1905" dirty="0"/>
          </a:p>
        </p:txBody>
      </p:sp>
    </p:spTree>
    <p:extLst>
      <p:ext uri="{BB962C8B-B14F-4D97-AF65-F5344CB8AC3E}">
        <p14:creationId xmlns:p14="http://schemas.microsoft.com/office/powerpoint/2010/main" val="32331764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2306148" y="302793"/>
            <a:ext cx="8466100" cy="820073"/>
          </a:xfrm>
          <a:prstGeom prst="rect">
            <a:avLst/>
          </a:prstGeom>
          <a:noFill/>
        </p:spPr>
        <p:txBody>
          <a:bodyPr wrap="square" lIns="186521" tIns="149217" rIns="186521" bIns="149217" rtlCol="0">
            <a:spAutoFit/>
          </a:bodyPr>
          <a:lstStyle/>
          <a:p>
            <a:pPr algn="ctr">
              <a:lnSpc>
                <a:spcPct val="90000"/>
              </a:lnSpc>
              <a:spcAft>
                <a:spcPts val="612"/>
              </a:spcAft>
            </a:pPr>
            <a:r>
              <a:rPr lang="es-ES" sz="3672" b="1" dirty="0">
                <a:gradFill>
                  <a:gsLst>
                    <a:gs pos="2917">
                      <a:schemeClr val="tx1"/>
                    </a:gs>
                    <a:gs pos="30000">
                      <a:schemeClr val="tx1"/>
                    </a:gs>
                  </a:gsLst>
                  <a:lin ang="5400000" scaled="0"/>
                </a:gradFill>
              </a:rPr>
              <a:t>¿Qué es el SharePoint </a:t>
            </a:r>
            <a:r>
              <a:rPr lang="es-ES" sz="3672" b="1" dirty="0" err="1">
                <a:gradFill>
                  <a:gsLst>
                    <a:gs pos="2917">
                      <a:schemeClr val="tx1"/>
                    </a:gs>
                    <a:gs pos="30000">
                      <a:schemeClr val="tx1"/>
                    </a:gs>
                  </a:gsLst>
                  <a:lin ang="5400000" scaled="0"/>
                </a:gradFill>
              </a:rPr>
              <a:t>FrameWork</a:t>
            </a:r>
            <a:r>
              <a:rPr lang="es-ES" sz="3672" b="1" dirty="0">
                <a:gradFill>
                  <a:gsLst>
                    <a:gs pos="2917">
                      <a:schemeClr val="tx1"/>
                    </a:gs>
                    <a:gs pos="30000">
                      <a:schemeClr val="tx1"/>
                    </a:gs>
                  </a:gsLst>
                  <a:lin ang="5400000" scaled="0"/>
                </a:gradFill>
              </a:rPr>
              <a:t>?</a:t>
            </a:r>
          </a:p>
        </p:txBody>
      </p:sp>
      <p:pic>
        <p:nvPicPr>
          <p:cNvPr id="5" name="Imagen 4"/>
          <p:cNvPicPr>
            <a:picLocks noChangeAspect="1"/>
          </p:cNvPicPr>
          <p:nvPr/>
        </p:nvPicPr>
        <p:blipFill>
          <a:blip r:embed="rId2"/>
          <a:stretch>
            <a:fillRect/>
          </a:stretch>
        </p:blipFill>
        <p:spPr>
          <a:xfrm>
            <a:off x="3916251" y="979956"/>
            <a:ext cx="5245894" cy="5245894"/>
          </a:xfrm>
          <a:prstGeom prst="rect">
            <a:avLst/>
          </a:prstGeom>
        </p:spPr>
      </p:pic>
      <p:pic>
        <p:nvPicPr>
          <p:cNvPr id="6" name="Picture 10" descr="Resultado de imagen de el retorno del r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221" y="928144"/>
            <a:ext cx="9326032" cy="5563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025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grpSp>
        <p:nvGrpSpPr>
          <p:cNvPr id="58" name="Group 57"/>
          <p:cNvGrpSpPr/>
          <p:nvPr/>
        </p:nvGrpSpPr>
        <p:grpSpPr>
          <a:xfrm>
            <a:off x="3795638" y="1839940"/>
            <a:ext cx="2370068" cy="1381522"/>
            <a:chOff x="597238" y="1785493"/>
            <a:chExt cx="3160987" cy="1842814"/>
          </a:xfrm>
        </p:grpSpPr>
        <p:pic>
          <p:nvPicPr>
            <p:cNvPr id="59" name="Picture 58"/>
            <p:cNvPicPr>
              <a:picLocks noChangeAspect="1"/>
            </p:cNvPicPr>
            <p:nvPr/>
          </p:nvPicPr>
          <p:blipFill>
            <a:blip r:embed="rId3">
              <a:duotone>
                <a:schemeClr val="bg2">
                  <a:shade val="45000"/>
                  <a:satMod val="135000"/>
                </a:schemeClr>
                <a:prstClr val="white"/>
              </a:duotone>
            </a:blip>
            <a:stretch>
              <a:fillRect/>
            </a:stretch>
          </p:blipFill>
          <p:spPr>
            <a:xfrm>
              <a:off x="597238" y="1785493"/>
              <a:ext cx="3160987" cy="1842814"/>
            </a:xfrm>
            <a:prstGeom prst="rect">
              <a:avLst/>
            </a:prstGeom>
          </p:spPr>
        </p:pic>
        <p:sp>
          <p:nvSpPr>
            <p:cNvPr id="60" name="Text Placeholder 68"/>
            <p:cNvSpPr txBox="1">
              <a:spLocks/>
            </p:cNvSpPr>
            <p:nvPr/>
          </p:nvSpPr>
          <p:spPr>
            <a:xfrm>
              <a:off x="840225" y="2796206"/>
              <a:ext cx="2660555" cy="597473"/>
            </a:xfrm>
            <a:prstGeom prst="rect">
              <a:avLst/>
            </a:prstGeom>
            <a:noFill/>
          </p:spPr>
          <p:txBody>
            <a:bodyPr anchor="b"/>
            <a:lstStyle>
              <a:lvl1pPr marL="342836" marR="0" indent="-342836" algn="l" defTabSz="9325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90" marR="0" indent="-241254" algn="l" defTabSz="9325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50" marR="0" indent="-228558" algn="l" defTabSz="9325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8" marR="0" indent="-228558" algn="l" defTabSz="9325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64" marR="0" indent="-228558" algn="l" defTabSz="9325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57" indent="-233142" algn="l" defTabSz="9325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42" indent="-233142" algn="l" defTabSz="9325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26" indent="-233142" algn="l" defTabSz="9325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09" indent="-233142" algn="l" defTabSz="9325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159">
                <a:lnSpc>
                  <a:spcPct val="100000"/>
                </a:lnSpc>
                <a:spcBef>
                  <a:spcPts val="0"/>
                </a:spcBef>
                <a:buNone/>
              </a:pPr>
              <a:endParaRPr lang="en-US" sz="1048" dirty="0">
                <a:solidFill>
                  <a:srgbClr val="505050"/>
                </a:solidFill>
                <a:latin typeface="Segoe UI"/>
              </a:endParaRPr>
            </a:p>
          </p:txBody>
        </p:sp>
      </p:grpSp>
      <p:pic>
        <p:nvPicPr>
          <p:cNvPr id="54" name="Picture 53"/>
          <p:cNvPicPr>
            <a:picLocks noChangeAspect="1"/>
          </p:cNvPicPr>
          <p:nvPr/>
        </p:nvPicPr>
        <p:blipFill rotWithShape="1">
          <a:blip r:embed="rId3">
            <a:duotone>
              <a:schemeClr val="bg2">
                <a:shade val="45000"/>
                <a:satMod val="135000"/>
              </a:schemeClr>
              <a:prstClr val="white"/>
            </a:duotone>
          </a:blip>
          <a:srcRect l="3" r="2"/>
          <a:stretch/>
        </p:blipFill>
        <p:spPr>
          <a:xfrm>
            <a:off x="1566504" y="2189769"/>
            <a:ext cx="1810322" cy="1055290"/>
          </a:xfrm>
          <a:prstGeom prst="rect">
            <a:avLst/>
          </a:prstGeom>
        </p:spPr>
      </p:pic>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287" y="2424483"/>
            <a:ext cx="2386940" cy="1406550"/>
          </a:xfrm>
          <a:prstGeom prst="rect">
            <a:avLst/>
          </a:prstGeom>
        </p:spPr>
      </p:pic>
      <p:sp>
        <p:nvSpPr>
          <p:cNvPr id="2" name="Title 1"/>
          <p:cNvSpPr>
            <a:spLocks noGrp="1"/>
          </p:cNvSpPr>
          <p:nvPr>
            <p:ph type="title"/>
          </p:nvPr>
        </p:nvSpPr>
        <p:spPr/>
        <p:txBody>
          <a:bodyPr/>
          <a:lstStyle/>
          <a:p>
            <a:r>
              <a:rPr lang="en-US" dirty="0">
                <a:solidFill>
                  <a:schemeClr val="bg1"/>
                </a:solidFill>
              </a:rPr>
              <a:t>SharePoint Development Model</a:t>
            </a:r>
            <a:br>
              <a:rPr lang="en-US" dirty="0">
                <a:solidFill>
                  <a:schemeClr val="bg1"/>
                </a:solidFill>
              </a:rPr>
            </a:br>
            <a:r>
              <a:rPr lang="en-US" sz="2400" spc="-15" dirty="0">
                <a:solidFill>
                  <a:schemeClr val="bg1"/>
                </a:solidFill>
              </a:rPr>
              <a:t>Evolution</a:t>
            </a:r>
            <a:endParaRPr lang="en-US" sz="4499" dirty="0">
              <a:solidFill>
                <a:schemeClr val="bg1"/>
              </a:solidFill>
            </a:endParaRPr>
          </a:p>
        </p:txBody>
      </p:sp>
      <p:sp>
        <p:nvSpPr>
          <p:cNvPr id="41" name="Rectangle 40"/>
          <p:cNvSpPr/>
          <p:nvPr/>
        </p:nvSpPr>
        <p:spPr bwMode="auto">
          <a:xfrm>
            <a:off x="5084896" y="3883465"/>
            <a:ext cx="1448967" cy="143977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0" tIns="137120" rIns="137120" bIns="34955" numCol="1" rtlCol="0" anchor="t" anchorCtr="0" compatLnSpc="1">
            <a:prstTxWarp prst="textNoShape">
              <a:avLst/>
            </a:prstTxWarp>
          </a:bodyPr>
          <a:lstStyle/>
          <a:p>
            <a:pPr defTabSz="699148">
              <a:lnSpc>
                <a:spcPct val="90000"/>
              </a:lnSpc>
              <a:spcAft>
                <a:spcPts val="918"/>
              </a:spcAft>
            </a:pPr>
            <a:r>
              <a:rPr lang="en-US" sz="1350" kern="0" spc="-22" dirty="0">
                <a:gradFill>
                  <a:gsLst>
                    <a:gs pos="14844">
                      <a:schemeClr val="bg1"/>
                    </a:gs>
                    <a:gs pos="69000">
                      <a:schemeClr val="bg1"/>
                    </a:gs>
                  </a:gsLst>
                  <a:lin ang="5400000" scaled="0"/>
                </a:gradFill>
              </a:rPr>
              <a:t>2003</a:t>
            </a:r>
          </a:p>
          <a:p>
            <a:pPr defTabSz="699148">
              <a:lnSpc>
                <a:spcPct val="90000"/>
              </a:lnSpc>
              <a:spcAft>
                <a:spcPts val="450"/>
              </a:spcAft>
            </a:pPr>
            <a:r>
              <a:rPr lang="en-US" sz="2399" kern="0" dirty="0">
                <a:gradFill>
                  <a:gsLst>
                    <a:gs pos="14844">
                      <a:schemeClr val="bg1"/>
                    </a:gs>
                    <a:gs pos="69000">
                      <a:schemeClr val="bg1"/>
                    </a:gs>
                  </a:gsLst>
                  <a:lin ang="5400000" scaled="0"/>
                </a:gradFill>
                <a:latin typeface="Segoe UI Light"/>
                <a:ea typeface="Segoe UI" pitchFamily="34" charset="0"/>
                <a:cs typeface="Segoe UI" pitchFamily="34" charset="0"/>
              </a:rPr>
              <a:t>ASP.NET</a:t>
            </a:r>
          </a:p>
          <a:p>
            <a:pPr defTabSz="699148">
              <a:lnSpc>
                <a:spcPct val="90000"/>
              </a:lnSpc>
              <a:spcAft>
                <a:spcPts val="450"/>
              </a:spcAft>
            </a:pPr>
            <a:r>
              <a:rPr lang="en-US" sz="900" kern="0" dirty="0">
                <a:gradFill>
                  <a:gsLst>
                    <a:gs pos="14844">
                      <a:schemeClr val="bg1"/>
                    </a:gs>
                    <a:gs pos="69000">
                      <a:schemeClr val="bg1"/>
                    </a:gs>
                  </a:gsLst>
                  <a:lin ang="5400000" scaled="0"/>
                </a:gradFill>
                <a:ea typeface="Segoe UI" panose="020B0502040204020203" pitchFamily="34" charset="0"/>
                <a:cs typeface="Segoe UI" panose="020B0502040204020203" pitchFamily="34" charset="0"/>
              </a:rPr>
              <a:t>ASP.NET Web Parts, Full Trust APIs, Server Side Event Receivers…</a:t>
            </a:r>
          </a:p>
        </p:txBody>
      </p:sp>
      <p:sp>
        <p:nvSpPr>
          <p:cNvPr id="42" name="Rectangle 41"/>
          <p:cNvSpPr/>
          <p:nvPr/>
        </p:nvSpPr>
        <p:spPr bwMode="auto">
          <a:xfrm>
            <a:off x="6533693" y="3883466"/>
            <a:ext cx="1448967" cy="14379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0" tIns="137120" rIns="137120" bIns="34955" numCol="1" rtlCol="0" anchor="t" anchorCtr="0" compatLnSpc="1">
            <a:prstTxWarp prst="textNoShape">
              <a:avLst/>
            </a:prstTxWarp>
          </a:bodyPr>
          <a:lstStyle/>
          <a:p>
            <a:pPr defTabSz="699148">
              <a:lnSpc>
                <a:spcPct val="90000"/>
              </a:lnSpc>
              <a:spcAft>
                <a:spcPts val="918"/>
              </a:spcAft>
            </a:pPr>
            <a:r>
              <a:rPr lang="en-US" sz="1350" kern="0" spc="-22" dirty="0">
                <a:gradFill>
                  <a:gsLst>
                    <a:gs pos="14844">
                      <a:schemeClr val="bg1"/>
                    </a:gs>
                    <a:gs pos="69000">
                      <a:schemeClr val="bg1"/>
                    </a:gs>
                  </a:gsLst>
                  <a:lin ang="5400000" scaled="0"/>
                </a:gradFill>
              </a:rPr>
              <a:t>2007</a:t>
            </a:r>
          </a:p>
          <a:p>
            <a:pPr defTabSz="699148">
              <a:lnSpc>
                <a:spcPct val="90000"/>
              </a:lnSpc>
              <a:spcAft>
                <a:spcPts val="450"/>
              </a:spcAft>
            </a:pPr>
            <a:r>
              <a:rPr lang="en-US" sz="2399" kern="0" dirty="0">
                <a:gradFill>
                  <a:gsLst>
                    <a:gs pos="14844">
                      <a:schemeClr val="bg1"/>
                    </a:gs>
                    <a:gs pos="69000">
                      <a:schemeClr val="bg1"/>
                    </a:gs>
                  </a:gsLst>
                  <a:lin ang="5400000" scaled="0"/>
                </a:gradFill>
                <a:latin typeface="Segoe UI Light"/>
                <a:ea typeface="Segoe UI" pitchFamily="34" charset="0"/>
                <a:cs typeface="Segoe UI" pitchFamily="34" charset="0"/>
              </a:rPr>
              <a:t>ASP.NET</a:t>
            </a:r>
          </a:p>
          <a:p>
            <a:pPr defTabSz="699148">
              <a:lnSpc>
                <a:spcPct val="90000"/>
              </a:lnSpc>
              <a:spcAft>
                <a:spcPts val="450"/>
              </a:spcAft>
            </a:pPr>
            <a:r>
              <a:rPr lang="en-US" sz="900" kern="0" dirty="0">
                <a:gradFill>
                  <a:gsLst>
                    <a:gs pos="14844">
                      <a:schemeClr val="bg1"/>
                    </a:gs>
                    <a:gs pos="69000">
                      <a:schemeClr val="bg1"/>
                    </a:gs>
                  </a:gsLst>
                  <a:lin ang="5400000" scaled="0"/>
                </a:gradFill>
                <a:ea typeface="Segoe UI" panose="020B0502040204020203" pitchFamily="34" charset="0"/>
                <a:cs typeface="Segoe UI" panose="020B0502040204020203" pitchFamily="34" charset="0"/>
              </a:rPr>
              <a:t>ASP.NET Web Parts, Full Trust APIs, Server Side Event Receivers…</a:t>
            </a:r>
          </a:p>
        </p:txBody>
      </p:sp>
      <p:sp>
        <p:nvSpPr>
          <p:cNvPr id="53" name="Rectangle 52"/>
          <p:cNvSpPr/>
          <p:nvPr/>
        </p:nvSpPr>
        <p:spPr bwMode="auto">
          <a:xfrm>
            <a:off x="7982660" y="3883465"/>
            <a:ext cx="1448967" cy="1439772"/>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0" tIns="137120" rIns="137120" bIns="34955" numCol="1" rtlCol="0" anchor="t" anchorCtr="0" compatLnSpc="1">
            <a:prstTxWarp prst="textNoShape">
              <a:avLst/>
            </a:prstTxWarp>
          </a:bodyPr>
          <a:lstStyle/>
          <a:p>
            <a:pPr defTabSz="699148">
              <a:lnSpc>
                <a:spcPct val="90000"/>
              </a:lnSpc>
              <a:spcAft>
                <a:spcPts val="918"/>
              </a:spcAft>
            </a:pPr>
            <a:r>
              <a:rPr lang="en-US" sz="1350" kern="0" spc="-22" dirty="0">
                <a:gradFill>
                  <a:gsLst>
                    <a:gs pos="14844">
                      <a:schemeClr val="bg1"/>
                    </a:gs>
                    <a:gs pos="69000">
                      <a:schemeClr val="bg1"/>
                    </a:gs>
                  </a:gsLst>
                  <a:lin ang="5400000" scaled="0"/>
                </a:gradFill>
              </a:rPr>
              <a:t>2010</a:t>
            </a:r>
          </a:p>
          <a:p>
            <a:pPr defTabSz="699148">
              <a:lnSpc>
                <a:spcPct val="90000"/>
              </a:lnSpc>
              <a:spcAft>
                <a:spcPts val="450"/>
              </a:spcAft>
            </a:pPr>
            <a:r>
              <a:rPr lang="en-US" sz="2399" kern="0" dirty="0">
                <a:gradFill>
                  <a:gsLst>
                    <a:gs pos="14844">
                      <a:schemeClr val="bg1"/>
                    </a:gs>
                    <a:gs pos="69000">
                      <a:schemeClr val="bg1"/>
                    </a:gs>
                  </a:gsLst>
                  <a:lin ang="5400000" scaled="0"/>
                </a:gradFill>
                <a:latin typeface="Segoe UI Light"/>
                <a:ea typeface="Segoe UI" pitchFamily="34" charset="0"/>
                <a:cs typeface="Segoe UI" pitchFamily="34" charset="0"/>
              </a:rPr>
              <a:t>ASP.NET</a:t>
            </a:r>
          </a:p>
          <a:p>
            <a:pPr defTabSz="699148">
              <a:lnSpc>
                <a:spcPct val="90000"/>
              </a:lnSpc>
              <a:spcAft>
                <a:spcPts val="450"/>
              </a:spcAft>
            </a:pPr>
            <a:r>
              <a:rPr lang="en-US" sz="900" kern="0" dirty="0">
                <a:gradFill>
                  <a:gsLst>
                    <a:gs pos="14844">
                      <a:schemeClr val="bg1"/>
                    </a:gs>
                    <a:gs pos="69000">
                      <a:schemeClr val="bg1"/>
                    </a:gs>
                  </a:gsLst>
                  <a:lin ang="5400000" scaled="0"/>
                </a:gradFill>
                <a:ea typeface="Segoe UI" panose="020B0502040204020203" pitchFamily="34" charset="0"/>
                <a:cs typeface="Segoe UI" panose="020B0502040204020203" pitchFamily="34" charset="0"/>
              </a:rPr>
              <a:t>ASP.NET Web Parts, Full Trust APIs, Server Side Event Receivers…</a:t>
            </a:r>
          </a:p>
        </p:txBody>
      </p:sp>
      <p:sp>
        <p:nvSpPr>
          <p:cNvPr id="65" name="Rectangle 64"/>
          <p:cNvSpPr/>
          <p:nvPr/>
        </p:nvSpPr>
        <p:spPr bwMode="auto">
          <a:xfrm>
            <a:off x="9431628" y="3883465"/>
            <a:ext cx="1448967" cy="1439772"/>
          </a:xfrm>
          <a:prstGeom prst="rect">
            <a:avLst/>
          </a:prstGeom>
          <a:solidFill>
            <a:srgbClr val="00009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0" tIns="137120" rIns="137120" bIns="34955" numCol="1" rtlCol="0" anchor="t" anchorCtr="0" compatLnSpc="1">
            <a:prstTxWarp prst="textNoShape">
              <a:avLst/>
            </a:prstTxWarp>
          </a:bodyPr>
          <a:lstStyle/>
          <a:p>
            <a:pPr defTabSz="532935">
              <a:lnSpc>
                <a:spcPct val="90000"/>
              </a:lnSpc>
              <a:spcBef>
                <a:spcPct val="0"/>
              </a:spcBef>
              <a:spcAft>
                <a:spcPct val="35000"/>
              </a:spcAft>
            </a:pPr>
            <a:r>
              <a:rPr lang="en-US" sz="1350" kern="0" spc="-22" dirty="0">
                <a:gradFill>
                  <a:gsLst>
                    <a:gs pos="14844">
                      <a:schemeClr val="bg1"/>
                    </a:gs>
                    <a:gs pos="69000">
                      <a:schemeClr val="bg1"/>
                    </a:gs>
                  </a:gsLst>
                  <a:lin ang="5400000" scaled="0"/>
                </a:gradFill>
              </a:rPr>
              <a:t>2013</a:t>
            </a:r>
            <a:endParaRPr lang="en-US" sz="900" kern="0" spc="-22" dirty="0">
              <a:gradFill>
                <a:gsLst>
                  <a:gs pos="14844">
                    <a:schemeClr val="bg1"/>
                  </a:gs>
                  <a:gs pos="69000">
                    <a:schemeClr val="bg1"/>
                  </a:gs>
                </a:gsLst>
                <a:lin ang="5400000" scaled="0"/>
              </a:gradFill>
            </a:endParaRPr>
          </a:p>
          <a:p>
            <a:pPr defTabSz="532935">
              <a:lnSpc>
                <a:spcPct val="90000"/>
              </a:lnSpc>
              <a:spcBef>
                <a:spcPct val="0"/>
              </a:spcBef>
              <a:spcAft>
                <a:spcPts val="450"/>
              </a:spcAft>
            </a:pPr>
            <a:r>
              <a:rPr lang="en-US" sz="2399" kern="0" dirty="0">
                <a:gradFill>
                  <a:gsLst>
                    <a:gs pos="14844">
                      <a:schemeClr val="bg1"/>
                    </a:gs>
                    <a:gs pos="69000">
                      <a:schemeClr val="bg1"/>
                    </a:gs>
                  </a:gsLst>
                  <a:lin ang="5400000" scaled="0"/>
                </a:gradFill>
                <a:latin typeface="Segoe UI Light"/>
                <a:ea typeface="Segoe UI" pitchFamily="34" charset="0"/>
                <a:cs typeface="Segoe UI" pitchFamily="34" charset="0"/>
              </a:rPr>
              <a:t>ASP.NET</a:t>
            </a:r>
          </a:p>
          <a:p>
            <a:pPr defTabSz="532935">
              <a:lnSpc>
                <a:spcPct val="90000"/>
              </a:lnSpc>
              <a:spcAft>
                <a:spcPts val="450"/>
              </a:spcAft>
            </a:pPr>
            <a:r>
              <a:rPr lang="en-US" sz="900" kern="0" dirty="0">
                <a:gradFill>
                  <a:gsLst>
                    <a:gs pos="14844">
                      <a:schemeClr val="bg1"/>
                    </a:gs>
                    <a:gs pos="69000">
                      <a:schemeClr val="bg1"/>
                    </a:gs>
                  </a:gsLst>
                  <a:lin ang="5400000" scaled="0"/>
                </a:gradFill>
                <a:ea typeface="Segoe UI" panose="020B0502040204020203" pitchFamily="34" charset="0"/>
                <a:cs typeface="Segoe UI" panose="020B0502040204020203" pitchFamily="34" charset="0"/>
              </a:rPr>
              <a:t>ASP.NET Web Parts, Full Trust APIs, Server Side Event Receivers…</a:t>
            </a:r>
          </a:p>
        </p:txBody>
      </p:sp>
      <p:grpSp>
        <p:nvGrpSpPr>
          <p:cNvPr id="66" name="Group 65"/>
          <p:cNvGrpSpPr/>
          <p:nvPr/>
        </p:nvGrpSpPr>
        <p:grpSpPr>
          <a:xfrm>
            <a:off x="3127204" y="3885315"/>
            <a:ext cx="1957692" cy="1436076"/>
            <a:chOff x="2095689" y="1683458"/>
            <a:chExt cx="2610997" cy="1915311"/>
          </a:xfrm>
        </p:grpSpPr>
        <p:sp>
          <p:nvSpPr>
            <p:cNvPr id="82" name="Rectangle 81"/>
            <p:cNvSpPr/>
            <p:nvPr/>
          </p:nvSpPr>
          <p:spPr bwMode="auto">
            <a:xfrm>
              <a:off x="2095689" y="1683459"/>
              <a:ext cx="683453" cy="1915310"/>
            </a:xfrm>
            <a:prstGeom prst="rect">
              <a:avLst/>
            </a:prstGeom>
            <a:solidFill>
              <a:schemeClr val="bg1"/>
            </a:solidFill>
            <a:ln w="10795" cap="flat" cmpd="sng" algn="ctr">
              <a:noFill/>
              <a:prstDash val="solid"/>
              <a:headEnd type="none" w="med" len="med"/>
              <a:tailEnd type="none" w="med" len="med"/>
            </a:ln>
            <a:effectLst/>
          </p:spPr>
          <p:txBody>
            <a:bodyPr vert="horz" wrap="square" lIns="137076" tIns="137076" rIns="69932" bIns="34955" numCol="1" rtlCol="0" anchor="t" anchorCtr="0" compatLnSpc="1">
              <a:prstTxWarp prst="textNoShape">
                <a:avLst/>
              </a:prstTxWarp>
            </a:bodyPr>
            <a:lstStyle/>
            <a:p>
              <a:pPr defTabSz="699022" fontAlgn="base">
                <a:lnSpc>
                  <a:spcPct val="90000"/>
                </a:lnSpc>
                <a:spcBef>
                  <a:spcPct val="0"/>
                </a:spcBef>
                <a:spcAft>
                  <a:spcPts val="918"/>
                </a:spcAft>
                <a:defRPr/>
              </a:pPr>
              <a:endParaRPr lang="en-US" sz="1048" kern="0" dirty="0">
                <a:gradFill>
                  <a:gsLst>
                    <a:gs pos="14844">
                      <a:schemeClr val="bg1"/>
                    </a:gs>
                    <a:gs pos="69000">
                      <a:schemeClr val="bg1"/>
                    </a:gs>
                  </a:gsLst>
                  <a:lin ang="5400000" scaled="0"/>
                </a:gradFill>
                <a:ea typeface="Segoe UI" panose="020B0502040204020203" pitchFamily="34" charset="0"/>
                <a:cs typeface="Segoe UI" panose="020B0502040204020203" pitchFamily="34" charset="0"/>
              </a:endParaRPr>
            </a:p>
          </p:txBody>
        </p:sp>
        <p:sp>
          <p:nvSpPr>
            <p:cNvPr id="83" name="Rectangle 82"/>
            <p:cNvSpPr/>
            <p:nvPr/>
          </p:nvSpPr>
          <p:spPr bwMode="auto">
            <a:xfrm>
              <a:off x="2779141" y="1683458"/>
              <a:ext cx="1927545" cy="191531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0" tIns="137120" rIns="68570" bIns="34955" numCol="1" rtlCol="0" anchor="t" anchorCtr="0" compatLnSpc="1">
              <a:prstTxWarp prst="textNoShape">
                <a:avLst/>
              </a:prstTxWarp>
            </a:bodyPr>
            <a:lstStyle/>
            <a:p>
              <a:pPr defTabSz="699022" fontAlgn="base">
                <a:lnSpc>
                  <a:spcPct val="90000"/>
                </a:lnSpc>
                <a:spcBef>
                  <a:spcPct val="0"/>
                </a:spcBef>
                <a:spcAft>
                  <a:spcPts val="918"/>
                </a:spcAft>
              </a:pPr>
              <a:r>
                <a:rPr lang="en-US" sz="1350" kern="0" spc="-22" dirty="0">
                  <a:gradFill>
                    <a:gsLst>
                      <a:gs pos="14844">
                        <a:schemeClr val="bg1"/>
                      </a:gs>
                      <a:gs pos="69000">
                        <a:schemeClr val="bg1"/>
                      </a:gs>
                    </a:gsLst>
                    <a:lin ang="5400000" scaled="0"/>
                  </a:gradFill>
                </a:rPr>
                <a:t>2001</a:t>
              </a:r>
            </a:p>
            <a:p>
              <a:pPr defTabSz="699022" fontAlgn="base">
                <a:lnSpc>
                  <a:spcPct val="90000"/>
                </a:lnSpc>
                <a:spcBef>
                  <a:spcPct val="0"/>
                </a:spcBef>
                <a:spcAft>
                  <a:spcPts val="450"/>
                </a:spcAft>
              </a:pPr>
              <a:r>
                <a:rPr lang="en-US" sz="2399" kern="0" dirty="0">
                  <a:gradFill>
                    <a:gsLst>
                      <a:gs pos="14844">
                        <a:schemeClr val="bg1"/>
                      </a:gs>
                      <a:gs pos="69000">
                        <a:schemeClr val="bg1"/>
                      </a:gs>
                    </a:gsLst>
                    <a:lin ang="5400000" scaled="0"/>
                  </a:gradFill>
                  <a:latin typeface="Segoe UI Light"/>
                  <a:ea typeface="Segoe UI" pitchFamily="34" charset="0"/>
                  <a:cs typeface="Segoe UI" pitchFamily="34" charset="0"/>
                </a:rPr>
                <a:t>ASP </a:t>
              </a:r>
              <a:endParaRPr lang="en-US" sz="900" kern="0" dirty="0">
                <a:gradFill>
                  <a:gsLst>
                    <a:gs pos="14844">
                      <a:schemeClr val="bg1"/>
                    </a:gs>
                    <a:gs pos="69000">
                      <a:schemeClr val="bg1"/>
                    </a:gs>
                  </a:gsLst>
                  <a:lin ang="5400000" scaled="0"/>
                </a:gradFill>
                <a:latin typeface="Segoe UI Light"/>
                <a:ea typeface="Segoe UI" pitchFamily="34" charset="0"/>
                <a:cs typeface="Segoe UI" pitchFamily="34" charset="0"/>
              </a:endParaRPr>
            </a:p>
            <a:p>
              <a:pPr defTabSz="699022" fontAlgn="base">
                <a:lnSpc>
                  <a:spcPct val="90000"/>
                </a:lnSpc>
                <a:spcBef>
                  <a:spcPct val="0"/>
                </a:spcBef>
                <a:spcAft>
                  <a:spcPts val="450"/>
                </a:spcAft>
              </a:pPr>
              <a:r>
                <a:rPr lang="en-US" sz="900" kern="0" dirty="0">
                  <a:gradFill>
                    <a:gsLst>
                      <a:gs pos="14844">
                        <a:schemeClr val="bg1"/>
                      </a:gs>
                      <a:gs pos="69000">
                        <a:schemeClr val="bg1"/>
                      </a:gs>
                    </a:gsLst>
                    <a:lin ang="5400000" scaled="0"/>
                  </a:gradFill>
                  <a:ea typeface="Segoe UI" panose="020B0502040204020203" pitchFamily="34" charset="0"/>
                  <a:cs typeface="Segoe UI" panose="020B0502040204020203" pitchFamily="34" charset="0"/>
                </a:rPr>
                <a:t>Digital Dashboards, </a:t>
              </a:r>
              <a:br>
                <a:rPr lang="en-US" sz="900" kern="0" dirty="0">
                  <a:gradFill>
                    <a:gsLst>
                      <a:gs pos="14844">
                        <a:schemeClr val="bg1"/>
                      </a:gs>
                      <a:gs pos="69000">
                        <a:schemeClr val="bg1"/>
                      </a:gs>
                    </a:gsLst>
                    <a:lin ang="5400000" scaled="0"/>
                  </a:gradFill>
                  <a:ea typeface="Segoe UI" panose="020B0502040204020203" pitchFamily="34" charset="0"/>
                  <a:cs typeface="Segoe UI" panose="020B0502040204020203" pitchFamily="34" charset="0"/>
                </a:rPr>
              </a:br>
              <a:r>
                <a:rPr lang="en-US" sz="900" kern="0" dirty="0">
                  <a:gradFill>
                    <a:gsLst>
                      <a:gs pos="14844">
                        <a:schemeClr val="bg1"/>
                      </a:gs>
                      <a:gs pos="69000">
                        <a:schemeClr val="bg1"/>
                      </a:gs>
                    </a:gsLst>
                    <a:lin ang="5400000" scaled="0"/>
                  </a:gradFill>
                  <a:ea typeface="Segoe UI" panose="020B0502040204020203" pitchFamily="34" charset="0"/>
                  <a:cs typeface="Segoe UI" panose="020B0502040204020203" pitchFamily="34" charset="0"/>
                </a:rPr>
                <a:t>File System Storage, etc.</a:t>
              </a:r>
            </a:p>
          </p:txBody>
        </p:sp>
      </p:grpSp>
      <p:grpSp>
        <p:nvGrpSpPr>
          <p:cNvPr id="67" name="Group 66"/>
          <p:cNvGrpSpPr/>
          <p:nvPr/>
        </p:nvGrpSpPr>
        <p:grpSpPr>
          <a:xfrm>
            <a:off x="1555883" y="3885315"/>
            <a:ext cx="2119852" cy="1436076"/>
            <a:chOff x="-1" y="1683459"/>
            <a:chExt cx="2827271" cy="1915310"/>
          </a:xfrm>
        </p:grpSpPr>
        <p:sp>
          <p:nvSpPr>
            <p:cNvPr id="78" name="Pentagon 77"/>
            <p:cNvSpPr/>
            <p:nvPr/>
          </p:nvSpPr>
          <p:spPr bwMode="auto">
            <a:xfrm>
              <a:off x="-1" y="1683459"/>
              <a:ext cx="2730401" cy="1915310"/>
            </a:xfrm>
            <a:prstGeom prst="homePlate">
              <a:avLst>
                <a:gd name="adj" fmla="val 2236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51" tIns="109697" rIns="137120" bIns="109697" numCol="1" spcCol="0" rtlCol="0" fromWordArt="0" anchor="ctr" anchorCtr="0" forceAA="0" compatLnSpc="1">
              <a:prstTxWarp prst="textNoShape">
                <a:avLst/>
              </a:prstTxWarp>
              <a:noAutofit/>
            </a:bodyPr>
            <a:lstStyle/>
            <a:p>
              <a:pPr defTabSz="532935">
                <a:lnSpc>
                  <a:spcPct val="90000"/>
                </a:lnSpc>
                <a:spcBef>
                  <a:spcPct val="0"/>
                </a:spcBef>
                <a:spcAft>
                  <a:spcPct val="35000"/>
                </a:spcAft>
              </a:pPr>
              <a:r>
                <a:rPr lang="en-US" sz="1350" kern="0" dirty="0">
                  <a:gradFill>
                    <a:gsLst>
                      <a:gs pos="14844">
                        <a:schemeClr val="bg1"/>
                      </a:gs>
                      <a:gs pos="69000">
                        <a:schemeClr val="bg1"/>
                      </a:gs>
                    </a:gsLst>
                  </a:gradFill>
                  <a:ea typeface="Segoe UI" panose="020B0502040204020203" pitchFamily="34" charset="0"/>
                  <a:cs typeface="Segoe UI" panose="020B0502040204020203" pitchFamily="34" charset="0"/>
                </a:rPr>
                <a:t>Server Side Development</a:t>
              </a:r>
              <a:endParaRPr lang="en-US" sz="1350" kern="0" spc="-22" dirty="0">
                <a:gradFill>
                  <a:gsLst>
                    <a:gs pos="14844">
                      <a:schemeClr val="bg1"/>
                    </a:gs>
                    <a:gs pos="69000">
                      <a:schemeClr val="bg1"/>
                    </a:gs>
                  </a:gsLst>
                </a:gradFill>
              </a:endParaRPr>
            </a:p>
          </p:txBody>
        </p:sp>
        <p:grpSp>
          <p:nvGrpSpPr>
            <p:cNvPr id="79" name="Group 78"/>
            <p:cNvGrpSpPr/>
            <p:nvPr/>
          </p:nvGrpSpPr>
          <p:grpSpPr>
            <a:xfrm>
              <a:off x="2314428" y="2385698"/>
              <a:ext cx="512842" cy="514852"/>
              <a:chOff x="2180391" y="2332674"/>
              <a:chExt cx="502761" cy="504803"/>
            </a:xfrm>
          </p:grpSpPr>
          <p:sp>
            <p:nvSpPr>
              <p:cNvPr id="80" name="Oval 79"/>
              <p:cNvSpPr/>
              <p:nvPr/>
            </p:nvSpPr>
            <p:spPr bwMode="auto">
              <a:xfrm>
                <a:off x="2203251" y="2355547"/>
                <a:ext cx="461294" cy="461294"/>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algn="ctr" defTabSz="699022" fontAlgn="base">
                  <a:lnSpc>
                    <a:spcPct val="90000"/>
                  </a:lnSpc>
                  <a:spcBef>
                    <a:spcPct val="0"/>
                  </a:spcBef>
                  <a:spcAft>
                    <a:spcPct val="0"/>
                  </a:spcAft>
                  <a:defRPr/>
                </a:pPr>
                <a:endParaRPr lang="en-US" sz="1799" kern="0" dirty="0" err="1">
                  <a:gradFill>
                    <a:gsLst>
                      <a:gs pos="14844">
                        <a:schemeClr val="bg1"/>
                      </a:gs>
                      <a:gs pos="69000">
                        <a:schemeClr val="bg1"/>
                      </a:gs>
                    </a:gsLst>
                    <a:lin ang="5400000" scaled="0"/>
                  </a:gradFill>
                  <a:ea typeface="Segoe UI" pitchFamily="34" charset="0"/>
                  <a:cs typeface="Segoe UI" pitchFamily="34" charset="0"/>
                </a:endParaRPr>
              </a:p>
            </p:txBody>
          </p:sp>
          <p:sp>
            <p:nvSpPr>
              <p:cNvPr id="81" name="Freeform 80"/>
              <p:cNvSpPr>
                <a:spLocks noEditPoints="1"/>
              </p:cNvSpPr>
              <p:nvPr/>
            </p:nvSpPr>
            <p:spPr bwMode="black">
              <a:xfrm>
                <a:off x="2180391" y="2332674"/>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65891" tIns="32946" rIns="65891" bIns="32946"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defTabSz="699159">
                  <a:defRPr/>
                </a:pPr>
                <a:endParaRPr lang="en-US" sz="1350" dirty="0">
                  <a:gradFill>
                    <a:gsLst>
                      <a:gs pos="14844">
                        <a:schemeClr val="bg1"/>
                      </a:gs>
                      <a:gs pos="69000">
                        <a:schemeClr val="bg1"/>
                      </a:gs>
                    </a:gsLst>
                  </a:gradFill>
                </a:endParaRPr>
              </a:p>
            </p:txBody>
          </p:sp>
        </p:grpSp>
      </p:grpSp>
      <p:grpSp>
        <p:nvGrpSpPr>
          <p:cNvPr id="68" name="Group 67"/>
          <p:cNvGrpSpPr/>
          <p:nvPr/>
        </p:nvGrpSpPr>
        <p:grpSpPr>
          <a:xfrm>
            <a:off x="1555884" y="5170093"/>
            <a:ext cx="7649698" cy="386030"/>
            <a:chOff x="1" y="3396983"/>
            <a:chExt cx="10202491" cy="514852"/>
          </a:xfrm>
        </p:grpSpPr>
        <p:sp>
          <p:nvSpPr>
            <p:cNvPr id="74" name="Rectangle 73"/>
            <p:cNvSpPr/>
            <p:nvPr/>
          </p:nvSpPr>
          <p:spPr bwMode="auto">
            <a:xfrm>
              <a:off x="1" y="3598769"/>
              <a:ext cx="9822872" cy="11128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39863" tIns="111890" rIns="139863" bIns="111890" numCol="1" spcCol="0" rtlCol="0" fromWordArt="0" anchor="t" anchorCtr="0" forceAA="0" compatLnSpc="1">
              <a:prstTxWarp prst="textNoShape">
                <a:avLst/>
              </a:prstTxWarp>
              <a:noAutofit/>
            </a:bodyPr>
            <a:lstStyle/>
            <a:p>
              <a:pPr algn="ctr" defTabSz="713069" fontAlgn="base">
                <a:lnSpc>
                  <a:spcPct val="90000"/>
                </a:lnSpc>
                <a:spcBef>
                  <a:spcPct val="0"/>
                </a:spcBef>
                <a:spcAft>
                  <a:spcPct val="0"/>
                </a:spcAft>
                <a:defRPr/>
              </a:pPr>
              <a:endParaRPr lang="en-US" sz="1799" kern="0" dirty="0" err="1">
                <a:gradFill>
                  <a:gsLst>
                    <a:gs pos="14844">
                      <a:schemeClr val="bg1"/>
                    </a:gs>
                    <a:gs pos="69000">
                      <a:schemeClr val="bg1"/>
                    </a:gs>
                  </a:gsLst>
                  <a:lin ang="5400000" scaled="0"/>
                </a:gradFill>
                <a:ea typeface="Segoe UI" pitchFamily="34" charset="0"/>
                <a:cs typeface="Segoe UI" pitchFamily="34" charset="0"/>
              </a:endParaRPr>
            </a:p>
          </p:txBody>
        </p:sp>
        <p:grpSp>
          <p:nvGrpSpPr>
            <p:cNvPr id="75" name="Group 74"/>
            <p:cNvGrpSpPr/>
            <p:nvPr/>
          </p:nvGrpSpPr>
          <p:grpSpPr>
            <a:xfrm>
              <a:off x="9689650" y="3396983"/>
              <a:ext cx="512842" cy="514852"/>
              <a:chOff x="2180392" y="2332672"/>
              <a:chExt cx="502761" cy="504803"/>
            </a:xfrm>
          </p:grpSpPr>
          <p:sp>
            <p:nvSpPr>
              <p:cNvPr id="76" name="Oval 75"/>
              <p:cNvSpPr/>
              <p:nvPr/>
            </p:nvSpPr>
            <p:spPr bwMode="auto">
              <a:xfrm>
                <a:off x="2203251" y="2355547"/>
                <a:ext cx="461294" cy="461294"/>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algn="ctr" defTabSz="699022" fontAlgn="base">
                  <a:lnSpc>
                    <a:spcPct val="90000"/>
                  </a:lnSpc>
                  <a:spcBef>
                    <a:spcPct val="0"/>
                  </a:spcBef>
                  <a:spcAft>
                    <a:spcPct val="0"/>
                  </a:spcAft>
                  <a:defRPr/>
                </a:pPr>
                <a:endParaRPr lang="en-US" sz="1799" kern="0" dirty="0" err="1">
                  <a:gradFill>
                    <a:gsLst>
                      <a:gs pos="14844">
                        <a:schemeClr val="bg1"/>
                      </a:gs>
                      <a:gs pos="69000">
                        <a:schemeClr val="bg1"/>
                      </a:gs>
                    </a:gsLst>
                    <a:lin ang="5400000" scaled="0"/>
                  </a:gradFill>
                  <a:ea typeface="Segoe UI" pitchFamily="34" charset="0"/>
                  <a:cs typeface="Segoe UI" pitchFamily="34" charset="0"/>
                </a:endParaRPr>
              </a:p>
            </p:txBody>
          </p:sp>
          <p:sp>
            <p:nvSpPr>
              <p:cNvPr id="77" name="Freeform 76"/>
              <p:cNvSpPr>
                <a:spLocks noEditPoints="1"/>
              </p:cNvSpPr>
              <p:nvPr/>
            </p:nvSpPr>
            <p:spPr bwMode="black">
              <a:xfrm>
                <a:off x="2180392" y="2332672"/>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65891" tIns="32946" rIns="65891" bIns="32946"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defTabSz="699159">
                  <a:defRPr/>
                </a:pPr>
                <a:endParaRPr lang="en-US" sz="1350" dirty="0">
                  <a:gradFill>
                    <a:gsLst>
                      <a:gs pos="14844">
                        <a:schemeClr val="bg1"/>
                      </a:gs>
                      <a:gs pos="69000">
                        <a:schemeClr val="bg1"/>
                      </a:gs>
                    </a:gsLst>
                  </a:gradFill>
                </a:endParaRPr>
              </a:p>
            </p:txBody>
          </p:sp>
        </p:grpSp>
      </p:grpSp>
      <p:pic>
        <p:nvPicPr>
          <p:cNvPr id="55" name="Picture 54"/>
          <p:cNvPicPr>
            <a:picLocks noChangeAspect="1"/>
          </p:cNvPicPr>
          <p:nvPr/>
        </p:nvPicPr>
        <p:blipFill rotWithShape="1">
          <a:blip r:embed="rId5"/>
          <a:srcRect b="26297"/>
          <a:stretch/>
        </p:blipFill>
        <p:spPr>
          <a:xfrm>
            <a:off x="8938328" y="1376923"/>
            <a:ext cx="2325760" cy="1167525"/>
          </a:xfrm>
          <a:prstGeom prst="rect">
            <a:avLst/>
          </a:prstGeom>
        </p:spPr>
      </p:pic>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64530" y="1054066"/>
            <a:ext cx="1265692" cy="1953224"/>
          </a:xfrm>
          <a:prstGeom prst="rect">
            <a:avLst/>
          </a:prstGeom>
        </p:spPr>
      </p:pic>
      <p:grpSp>
        <p:nvGrpSpPr>
          <p:cNvPr id="63" name="Group 62"/>
          <p:cNvGrpSpPr/>
          <p:nvPr/>
        </p:nvGrpSpPr>
        <p:grpSpPr>
          <a:xfrm>
            <a:off x="8026327" y="2166196"/>
            <a:ext cx="2544656" cy="1483291"/>
            <a:chOff x="6129346" y="1176221"/>
            <a:chExt cx="3327121" cy="1939669"/>
          </a:xfrm>
        </p:grpSpPr>
        <p:pic>
          <p:nvPicPr>
            <p:cNvPr id="64" name="Picture 63"/>
            <p:cNvPicPr>
              <a:picLocks noChangeAspect="1"/>
            </p:cNvPicPr>
            <p:nvPr/>
          </p:nvPicPr>
          <p:blipFill>
            <a:blip r:embed="rId3">
              <a:duotone>
                <a:schemeClr val="bg2">
                  <a:shade val="45000"/>
                  <a:satMod val="135000"/>
                </a:schemeClr>
                <a:prstClr val="white"/>
              </a:duotone>
            </a:blip>
            <a:stretch>
              <a:fillRect/>
            </a:stretch>
          </p:blipFill>
          <p:spPr>
            <a:xfrm>
              <a:off x="6129346" y="1176221"/>
              <a:ext cx="3327121" cy="1939669"/>
            </a:xfrm>
            <a:prstGeom prst="rect">
              <a:avLst/>
            </a:prstGeom>
          </p:spPr>
        </p:pic>
        <p:sp>
          <p:nvSpPr>
            <p:cNvPr id="69" name="Rectangle 68"/>
            <p:cNvSpPr/>
            <p:nvPr/>
          </p:nvSpPr>
          <p:spPr>
            <a:xfrm>
              <a:off x="6431205" y="2135470"/>
              <a:ext cx="2975917" cy="768378"/>
            </a:xfrm>
            <a:prstGeom prst="rect">
              <a:avLst/>
            </a:prstGeom>
          </p:spPr>
          <p:txBody>
            <a:bodyPr wrap="square">
              <a:spAutoFit/>
            </a:bodyPr>
            <a:lstStyle/>
            <a:p>
              <a:pPr defTabSz="685539"/>
              <a:r>
                <a:rPr lang="en-US" sz="1048" kern="0" dirty="0">
                  <a:gradFill>
                    <a:gsLst>
                      <a:gs pos="21875">
                        <a:schemeClr val="tx2"/>
                      </a:gs>
                      <a:gs pos="61000">
                        <a:schemeClr val="tx2"/>
                      </a:gs>
                    </a:gsLst>
                    <a:lin ang="5400000" scaled="0"/>
                  </a:gradFill>
                </a:rPr>
                <a:t>of customers are leveraging cloud for their applications—from pilots to production apps</a:t>
              </a:r>
              <a:r>
                <a:rPr lang="en-US" sz="1048" kern="0" baseline="30000" dirty="0">
                  <a:gradFill>
                    <a:gsLst>
                      <a:gs pos="21875">
                        <a:schemeClr val="tx2"/>
                      </a:gs>
                      <a:gs pos="61000">
                        <a:schemeClr val="tx2"/>
                      </a:gs>
                    </a:gsLst>
                    <a:lin ang="5400000" scaled="0"/>
                  </a:gradFill>
                </a:rPr>
                <a:t>2</a:t>
              </a:r>
            </a:p>
          </p:txBody>
        </p:sp>
        <p:sp>
          <p:nvSpPr>
            <p:cNvPr id="84" name="TextBox 83"/>
            <p:cNvSpPr txBox="1"/>
            <p:nvPr/>
          </p:nvSpPr>
          <p:spPr>
            <a:xfrm>
              <a:off x="7181531" y="1530890"/>
              <a:ext cx="1399374" cy="763851"/>
            </a:xfrm>
            <a:prstGeom prst="rect">
              <a:avLst/>
            </a:prstGeom>
            <a:noFill/>
          </p:spPr>
          <p:txBody>
            <a:bodyPr wrap="square" lIns="65871" tIns="32935" rIns="65871" bIns="32935" rtlCol="0">
              <a:spAutoFit/>
            </a:bodyPr>
            <a:lstStyle/>
            <a:p>
              <a:pPr defTabSz="685539"/>
              <a:r>
                <a:rPr lang="en-US" sz="3298" kern="0" dirty="0">
                  <a:gradFill>
                    <a:gsLst>
                      <a:gs pos="21875">
                        <a:schemeClr val="tx2"/>
                      </a:gs>
                      <a:gs pos="61000">
                        <a:schemeClr val="tx2"/>
                      </a:gs>
                    </a:gsLst>
                    <a:lin ang="5400000" scaled="0"/>
                  </a:gradFill>
                  <a:latin typeface="Segoe UI Light"/>
                </a:rPr>
                <a:t>72%</a:t>
              </a:r>
            </a:p>
          </p:txBody>
        </p:sp>
      </p:grpSp>
      <p:grpSp>
        <p:nvGrpSpPr>
          <p:cNvPr id="3" name="Group 2"/>
          <p:cNvGrpSpPr/>
          <p:nvPr/>
        </p:nvGrpSpPr>
        <p:grpSpPr>
          <a:xfrm>
            <a:off x="5723437" y="2122430"/>
            <a:ext cx="2613021" cy="1483291"/>
            <a:chOff x="5054661" y="1570850"/>
            <a:chExt cx="3485016" cy="1978283"/>
          </a:xfrm>
        </p:grpSpPr>
        <p:pic>
          <p:nvPicPr>
            <p:cNvPr id="62" name="Picture 61"/>
            <p:cNvPicPr>
              <a:picLocks noChangeAspect="1"/>
            </p:cNvPicPr>
            <p:nvPr/>
          </p:nvPicPr>
          <p:blipFill>
            <a:blip r:embed="rId3">
              <a:duotone>
                <a:schemeClr val="bg2">
                  <a:shade val="45000"/>
                  <a:satMod val="135000"/>
                </a:schemeClr>
                <a:prstClr val="white"/>
              </a:duotone>
            </a:blip>
            <a:stretch>
              <a:fillRect/>
            </a:stretch>
          </p:blipFill>
          <p:spPr>
            <a:xfrm>
              <a:off x="5054661" y="1570850"/>
              <a:ext cx="3393837" cy="1978283"/>
            </a:xfrm>
            <a:prstGeom prst="rect">
              <a:avLst/>
            </a:prstGeom>
          </p:spPr>
        </p:pic>
        <p:sp>
          <p:nvSpPr>
            <p:cNvPr id="85" name="Rectangle 84"/>
            <p:cNvSpPr/>
            <p:nvPr/>
          </p:nvSpPr>
          <p:spPr>
            <a:xfrm>
              <a:off x="5334053" y="2433027"/>
              <a:ext cx="3205624" cy="1003032"/>
            </a:xfrm>
            <a:prstGeom prst="rect">
              <a:avLst/>
            </a:prstGeom>
          </p:spPr>
          <p:txBody>
            <a:bodyPr wrap="square">
              <a:spAutoFit/>
            </a:bodyPr>
            <a:lstStyle/>
            <a:p>
              <a:pPr marL="39283" indent="-39283" defTabSz="685539"/>
              <a:r>
                <a:rPr lang="en-US" sz="1048" kern="0" dirty="0">
                  <a:gradFill>
                    <a:gsLst>
                      <a:gs pos="21875">
                        <a:schemeClr val="tx2"/>
                      </a:gs>
                      <a:gs pos="61000">
                        <a:schemeClr val="tx2"/>
                      </a:gs>
                    </a:gsLst>
                    <a:lin ang="5400000" scaled="0"/>
                  </a:gradFill>
                  <a:ea typeface="Segoe UI" panose="020B0502040204020203" pitchFamily="34" charset="0"/>
                  <a:cs typeface="Segoe UI" panose="020B0502040204020203" pitchFamily="34" charset="0"/>
                </a:rPr>
                <a:t>“Nearly </a:t>
              </a:r>
              <a:r>
                <a:rPr lang="en-US" sz="1048" b="1" kern="0" dirty="0">
                  <a:gradFill>
                    <a:gsLst>
                      <a:gs pos="21875">
                        <a:schemeClr val="tx2"/>
                      </a:gs>
                      <a:gs pos="61000">
                        <a:schemeClr val="tx2"/>
                      </a:gs>
                    </a:gsLst>
                    <a:lin ang="5400000" scaled="0"/>
                  </a:gradFill>
                  <a:ea typeface="Segoe UI" panose="020B0502040204020203" pitchFamily="34" charset="0"/>
                  <a:cs typeface="Segoe UI" panose="020B0502040204020203" pitchFamily="34" charset="0"/>
                </a:rPr>
                <a:t>            </a:t>
              </a:r>
              <a:r>
                <a:rPr lang="en-US" sz="1048" kern="0" dirty="0">
                  <a:gradFill>
                    <a:gsLst>
                      <a:gs pos="21875">
                        <a:schemeClr val="tx2"/>
                      </a:gs>
                      <a:gs pos="61000">
                        <a:schemeClr val="tx2"/>
                      </a:gs>
                    </a:gsLst>
                    <a:lin ang="5400000" scaled="0"/>
                  </a:gradFill>
                  <a:ea typeface="Segoe UI" panose="020B0502040204020203" pitchFamily="34" charset="0"/>
                  <a:cs typeface="Segoe UI" panose="020B0502040204020203" pitchFamily="34" charset="0"/>
                </a:rPr>
                <a:t>          of large enterprises will likely have </a:t>
              </a:r>
              <a:br>
                <a:rPr lang="en-US" sz="1048" kern="0" dirty="0">
                  <a:gradFill>
                    <a:gsLst>
                      <a:gs pos="21875">
                        <a:schemeClr val="tx2"/>
                      </a:gs>
                      <a:gs pos="61000">
                        <a:schemeClr val="tx2"/>
                      </a:gs>
                    </a:gsLst>
                    <a:lin ang="5400000" scaled="0"/>
                  </a:gradFill>
                  <a:ea typeface="Segoe UI" panose="020B0502040204020203" pitchFamily="34" charset="0"/>
                  <a:cs typeface="Segoe UI" panose="020B0502040204020203" pitchFamily="34" charset="0"/>
                </a:rPr>
              </a:br>
              <a:r>
                <a:rPr lang="en-US" sz="1048" kern="0" dirty="0">
                  <a:gradFill>
                    <a:gsLst>
                      <a:gs pos="21875">
                        <a:schemeClr val="tx2"/>
                      </a:gs>
                      <a:gs pos="61000">
                        <a:schemeClr val="tx2"/>
                      </a:gs>
                    </a:gsLst>
                    <a:lin ang="5400000" scaled="0"/>
                  </a:gradFill>
                  <a:ea typeface="Segoe UI" panose="020B0502040204020203" pitchFamily="34" charset="0"/>
                  <a:cs typeface="Segoe UI" panose="020B0502040204020203" pitchFamily="34" charset="0"/>
                </a:rPr>
                <a:t>hybrid cloud deployments </a:t>
              </a:r>
              <a:br>
                <a:rPr lang="en-US" sz="1048" kern="0" dirty="0">
                  <a:gradFill>
                    <a:gsLst>
                      <a:gs pos="21875">
                        <a:schemeClr val="tx2"/>
                      </a:gs>
                      <a:gs pos="61000">
                        <a:schemeClr val="tx2"/>
                      </a:gs>
                    </a:gsLst>
                    <a:lin ang="5400000" scaled="0"/>
                  </a:gradFill>
                  <a:ea typeface="Segoe UI" panose="020B0502040204020203" pitchFamily="34" charset="0"/>
                  <a:cs typeface="Segoe UI" panose="020B0502040204020203" pitchFamily="34" charset="0"/>
                </a:rPr>
              </a:br>
              <a:r>
                <a:rPr lang="en-US" sz="1048" kern="0" dirty="0">
                  <a:gradFill>
                    <a:gsLst>
                      <a:gs pos="21875">
                        <a:schemeClr val="tx2"/>
                      </a:gs>
                      <a:gs pos="61000">
                        <a:schemeClr val="tx2"/>
                      </a:gs>
                    </a:gsLst>
                    <a:lin ang="5400000" scaled="0"/>
                  </a:gradFill>
                  <a:ea typeface="Segoe UI" panose="020B0502040204020203" pitchFamily="34" charset="0"/>
                  <a:cs typeface="Segoe UI" panose="020B0502040204020203" pitchFamily="34" charset="0"/>
                </a:rPr>
                <a:t>by the end of 2017”</a:t>
              </a:r>
              <a:r>
                <a:rPr lang="en-US" sz="1048" kern="0" baseline="30000" dirty="0">
                  <a:gradFill>
                    <a:gsLst>
                      <a:gs pos="21875">
                        <a:schemeClr val="tx2"/>
                      </a:gs>
                      <a:gs pos="61000">
                        <a:schemeClr val="tx2"/>
                      </a:gs>
                    </a:gsLst>
                    <a:lin ang="5400000" scaled="0"/>
                  </a:gradFill>
                  <a:ea typeface="Segoe UI" panose="020B0502040204020203" pitchFamily="34" charset="0"/>
                  <a:cs typeface="Segoe UI" panose="020B0502040204020203" pitchFamily="34" charset="0"/>
                </a:rPr>
                <a:t>1</a:t>
              </a:r>
              <a:endParaRPr lang="en-US" sz="1048" kern="0" dirty="0">
                <a:gradFill>
                  <a:gsLst>
                    <a:gs pos="21875">
                      <a:schemeClr val="tx2"/>
                    </a:gs>
                    <a:gs pos="61000">
                      <a:schemeClr val="tx2"/>
                    </a:gs>
                  </a:gsLst>
                  <a:lin ang="5400000" scaled="0"/>
                </a:gradFill>
                <a:ea typeface="Segoe UI" panose="020B0502040204020203" pitchFamily="34" charset="0"/>
                <a:cs typeface="Segoe UI" panose="020B0502040204020203" pitchFamily="34" charset="0"/>
              </a:endParaRPr>
            </a:p>
          </p:txBody>
        </p:sp>
        <p:sp>
          <p:nvSpPr>
            <p:cNvPr id="86" name="Rectangle 85"/>
            <p:cNvSpPr/>
            <p:nvPr/>
          </p:nvSpPr>
          <p:spPr>
            <a:xfrm>
              <a:off x="5974684" y="2063801"/>
              <a:ext cx="1295656" cy="815945"/>
            </a:xfrm>
            <a:prstGeom prst="rect">
              <a:avLst/>
            </a:prstGeom>
          </p:spPr>
          <p:txBody>
            <a:bodyPr wrap="none">
              <a:spAutoFit/>
            </a:bodyPr>
            <a:lstStyle/>
            <a:p>
              <a:pPr defTabSz="685539"/>
              <a:r>
                <a:rPr lang="en-US" sz="3298" kern="0" dirty="0">
                  <a:gradFill>
                    <a:gsLst>
                      <a:gs pos="21875">
                        <a:schemeClr val="tx2"/>
                      </a:gs>
                      <a:gs pos="61000">
                        <a:schemeClr val="tx2"/>
                      </a:gs>
                    </a:gsLst>
                    <a:lin ang="5400000" scaled="0"/>
                  </a:gradFill>
                  <a:latin typeface="Segoe UI Light"/>
                </a:rPr>
                <a:t>50%</a:t>
              </a:r>
            </a:p>
          </p:txBody>
        </p:sp>
      </p:grpSp>
      <p:sp>
        <p:nvSpPr>
          <p:cNvPr id="70" name="Rectangle 69"/>
          <p:cNvSpPr/>
          <p:nvPr/>
        </p:nvSpPr>
        <p:spPr bwMode="auto">
          <a:xfrm>
            <a:off x="1555883" y="3815590"/>
            <a:ext cx="4968325" cy="78745"/>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39863" tIns="111890" rIns="139863" bIns="111890" numCol="1" spcCol="0" rtlCol="0" fromWordArt="0" anchor="t" anchorCtr="0" forceAA="0" compatLnSpc="1">
            <a:prstTxWarp prst="textNoShape">
              <a:avLst/>
            </a:prstTxWarp>
            <a:noAutofit/>
          </a:bodyPr>
          <a:lstStyle/>
          <a:p>
            <a:pPr algn="ctr" defTabSz="713069" fontAlgn="base">
              <a:lnSpc>
                <a:spcPct val="90000"/>
              </a:lnSpc>
              <a:spcBef>
                <a:spcPct val="0"/>
              </a:spcBef>
              <a:spcAft>
                <a:spcPct val="0"/>
              </a:spcAft>
              <a:defRPr/>
            </a:pPr>
            <a:endParaRPr lang="en-US" sz="1799" kern="0" dirty="0" err="1">
              <a:gradFill>
                <a:gsLst>
                  <a:gs pos="14844">
                    <a:schemeClr val="bg1"/>
                  </a:gs>
                  <a:gs pos="69000">
                    <a:schemeClr val="bg1"/>
                  </a:gs>
                </a:gsLst>
                <a:lin ang="5400000" scaled="0"/>
              </a:gradFill>
              <a:ea typeface="Segoe UI" pitchFamily="34" charset="0"/>
              <a:cs typeface="Segoe UI" pitchFamily="34" charset="0"/>
            </a:endParaRPr>
          </a:p>
        </p:txBody>
      </p:sp>
      <p:grpSp>
        <p:nvGrpSpPr>
          <p:cNvPr id="71" name="Group 70"/>
          <p:cNvGrpSpPr/>
          <p:nvPr/>
        </p:nvGrpSpPr>
        <p:grpSpPr>
          <a:xfrm>
            <a:off x="6367282" y="3662882"/>
            <a:ext cx="384522" cy="386030"/>
            <a:chOff x="2180392" y="2332672"/>
            <a:chExt cx="502761" cy="504803"/>
          </a:xfrm>
        </p:grpSpPr>
        <p:sp>
          <p:nvSpPr>
            <p:cNvPr id="72" name="Oval 71"/>
            <p:cNvSpPr/>
            <p:nvPr/>
          </p:nvSpPr>
          <p:spPr bwMode="auto">
            <a:xfrm>
              <a:off x="2203251" y="2355547"/>
              <a:ext cx="461294" cy="461294"/>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algn="ctr" defTabSz="699022" fontAlgn="base">
                <a:lnSpc>
                  <a:spcPct val="90000"/>
                </a:lnSpc>
                <a:spcBef>
                  <a:spcPct val="0"/>
                </a:spcBef>
                <a:spcAft>
                  <a:spcPct val="0"/>
                </a:spcAft>
                <a:defRPr/>
              </a:pPr>
              <a:endParaRPr lang="en-US" sz="1799" kern="0" dirty="0" err="1">
                <a:gradFill>
                  <a:gsLst>
                    <a:gs pos="14844">
                      <a:schemeClr val="bg1"/>
                    </a:gs>
                    <a:gs pos="69000">
                      <a:schemeClr val="bg1"/>
                    </a:gs>
                  </a:gsLst>
                  <a:lin ang="5400000" scaled="0"/>
                </a:gradFill>
                <a:ea typeface="Segoe UI" pitchFamily="34" charset="0"/>
                <a:cs typeface="Segoe UI" pitchFamily="34" charset="0"/>
              </a:endParaRPr>
            </a:p>
          </p:txBody>
        </p:sp>
        <p:sp>
          <p:nvSpPr>
            <p:cNvPr id="73" name="Freeform 72"/>
            <p:cNvSpPr>
              <a:spLocks noEditPoints="1"/>
            </p:cNvSpPr>
            <p:nvPr/>
          </p:nvSpPr>
          <p:spPr bwMode="black">
            <a:xfrm>
              <a:off x="2180392" y="2332672"/>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65891" tIns="32946" rIns="65891" bIns="32946"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defTabSz="699159">
                <a:defRPr/>
              </a:pPr>
              <a:endParaRPr lang="en-US" sz="1350" dirty="0">
                <a:gradFill>
                  <a:gsLst>
                    <a:gs pos="14844">
                      <a:schemeClr val="bg1"/>
                    </a:gs>
                    <a:gs pos="69000">
                      <a:schemeClr val="bg1"/>
                    </a:gs>
                  </a:gsLst>
                </a:gradFill>
              </a:endParaRPr>
            </a:p>
          </p:txBody>
        </p:sp>
      </p:grpSp>
      <p:pic>
        <p:nvPicPr>
          <p:cNvPr id="43" name="Picture 42"/>
          <p:cNvPicPr>
            <a:picLocks noChangeAspect="1"/>
          </p:cNvPicPr>
          <p:nvPr/>
        </p:nvPicPr>
        <p:blipFill rotWithShape="1">
          <a:blip r:embed="rId3">
            <a:duotone>
              <a:schemeClr val="bg2">
                <a:shade val="45000"/>
                <a:satMod val="135000"/>
              </a:schemeClr>
              <a:prstClr val="white"/>
            </a:duotone>
          </a:blip>
          <a:srcRect l="3" r="2"/>
          <a:stretch/>
        </p:blipFill>
        <p:spPr>
          <a:xfrm>
            <a:off x="10351792" y="2322932"/>
            <a:ext cx="1306898" cy="761829"/>
          </a:xfrm>
          <a:prstGeom prst="rect">
            <a:avLst/>
          </a:prstGeom>
        </p:spPr>
      </p:pic>
      <p:sp>
        <p:nvSpPr>
          <p:cNvPr id="44" name="TextBox 43"/>
          <p:cNvSpPr txBox="1"/>
          <p:nvPr/>
        </p:nvSpPr>
        <p:spPr>
          <a:xfrm>
            <a:off x="1617787" y="5503287"/>
            <a:ext cx="3885499" cy="543807"/>
          </a:xfrm>
          <a:prstGeom prst="rect">
            <a:avLst/>
          </a:prstGeom>
          <a:noFill/>
        </p:spPr>
        <p:txBody>
          <a:bodyPr wrap="none" lIns="139871" tIns="111897" rIns="139871" bIns="111897" rtlCol="0">
            <a:spAutoFit/>
          </a:bodyPr>
          <a:lstStyle/>
          <a:p>
            <a:pPr defTabSz="685672">
              <a:lnSpc>
                <a:spcPct val="90000"/>
              </a:lnSpc>
            </a:pPr>
            <a:r>
              <a:rPr lang="en-US" sz="750" kern="0" dirty="0">
                <a:solidFill>
                  <a:srgbClr val="505050"/>
                </a:solidFill>
              </a:rPr>
              <a:t>Sources:</a:t>
            </a:r>
          </a:p>
          <a:p>
            <a:pPr marL="128563" indent="-128563" defTabSz="685672">
              <a:lnSpc>
                <a:spcPct val="90000"/>
              </a:lnSpc>
              <a:buFont typeface="+mj-lt"/>
              <a:buAutoNum type="arabicPeriod"/>
            </a:pPr>
            <a:r>
              <a:rPr lang="en-US" sz="750" kern="0" dirty="0">
                <a:solidFill>
                  <a:srgbClr val="505050"/>
                </a:solidFill>
              </a:rPr>
              <a:t>Gartner, Inc. 2013. Press Release: </a:t>
            </a:r>
            <a:r>
              <a:rPr lang="en-US" sz="750" kern="0" dirty="0">
                <a:solidFill>
                  <a:srgbClr val="505050"/>
                </a:solidFill>
                <a:hlinkClick r:id="rId7"/>
              </a:rPr>
              <a:t>http://www.gartner.com/newsroom/id/2599315</a:t>
            </a:r>
            <a:endParaRPr lang="en-US" sz="750" kern="0" dirty="0">
              <a:solidFill>
                <a:srgbClr val="505050"/>
              </a:solidFill>
            </a:endParaRPr>
          </a:p>
          <a:p>
            <a:pPr marL="128563" indent="-128563" defTabSz="685672">
              <a:lnSpc>
                <a:spcPct val="90000"/>
              </a:lnSpc>
              <a:buFont typeface="+mj-lt"/>
              <a:buAutoNum type="arabicPeriod"/>
            </a:pPr>
            <a:r>
              <a:rPr lang="en-US" sz="750" kern="0" dirty="0">
                <a:solidFill>
                  <a:srgbClr val="505050"/>
                </a:solidFill>
              </a:rPr>
              <a:t>451 Research, Hosting and Cloud Study, 2014</a:t>
            </a:r>
          </a:p>
        </p:txBody>
      </p:sp>
    </p:spTree>
    <p:extLst>
      <p:ext uri="{BB962C8B-B14F-4D97-AF65-F5344CB8AC3E}">
        <p14:creationId xmlns:p14="http://schemas.microsoft.com/office/powerpoint/2010/main" val="192743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1000"/>
                                        <p:tgtEl>
                                          <p:spTgt spid="63"/>
                                        </p:tgtEl>
                                      </p:cBhvr>
                                    </p:animEffect>
                                    <p:anim calcmode="lin" valueType="num">
                                      <p:cBhvr>
                                        <p:cTn id="13" dur="1000" fill="hold"/>
                                        <p:tgtEl>
                                          <p:spTgt spid="63"/>
                                        </p:tgtEl>
                                        <p:attrNameLst>
                                          <p:attrName>ppt_x</p:attrName>
                                        </p:attrNameLst>
                                      </p:cBhvr>
                                      <p:tavLst>
                                        <p:tav tm="0">
                                          <p:val>
                                            <p:strVal val="#ppt_x"/>
                                          </p:val>
                                        </p:tav>
                                        <p:tav tm="100000">
                                          <p:val>
                                            <p:strVal val="#ppt_x"/>
                                          </p:val>
                                        </p:tav>
                                      </p:tavLst>
                                    </p:anim>
                                    <p:anim calcmode="lin" valueType="num">
                                      <p:cBhvr>
                                        <p:cTn id="14"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Rectangle 1"/>
          <p:cNvSpPr/>
          <p:nvPr/>
        </p:nvSpPr>
        <p:spPr bwMode="auto">
          <a:xfrm>
            <a:off x="1576419" y="874689"/>
            <a:ext cx="9326033" cy="11621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 tIns="109712" rIns="137140" bIns="109712" numCol="1" spcCol="0" rtlCol="0" fromWordArt="0" anchor="t" anchorCtr="0" forceAA="0" compatLnSpc="1">
            <a:prstTxWarp prst="textNoShape">
              <a:avLst/>
            </a:prstTxWarp>
            <a:noAutofit/>
          </a:bodyPr>
          <a:lstStyle/>
          <a:p>
            <a:pPr algn="ctr" defTabSz="699223" fontAlgn="base">
              <a:lnSpc>
                <a:spcPct val="90000"/>
              </a:lnSpc>
              <a:spcBef>
                <a:spcPct val="0"/>
              </a:spcBef>
              <a:spcAft>
                <a:spcPct val="0"/>
              </a:spcAft>
            </a:pPr>
            <a:endParaRPr lang="en-US" sz="17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186496" y="5124355"/>
            <a:ext cx="8694098" cy="262241"/>
          </a:xfrm>
          <a:prstGeom prst="rect">
            <a:avLst/>
          </a:prstGeom>
          <a:solidFill>
            <a:schemeClr val="bg2"/>
          </a:solidFill>
          <a:ln w="3175">
            <a:solidFill>
              <a:schemeClr val="bg1">
                <a:lumMod val="50000"/>
              </a:schemeClr>
            </a:solidFill>
          </a:ln>
        </p:spPr>
        <p:txBody>
          <a:bodyPr wrap="square" rtlCol="0">
            <a:spAutoFit/>
          </a:bodyPr>
          <a:lstStyle/>
          <a:p>
            <a:pPr defTabSz="685672"/>
            <a:r>
              <a:rPr lang="en-US" sz="1071" kern="0" dirty="0">
                <a:solidFill>
                  <a:sysClr val="windowText" lastClr="000000"/>
                </a:solidFill>
              </a:rPr>
              <a:t>Full Trust Code</a:t>
            </a:r>
          </a:p>
        </p:txBody>
      </p:sp>
      <p:sp>
        <p:nvSpPr>
          <p:cNvPr id="55" name="TextBox 54"/>
          <p:cNvSpPr txBox="1"/>
          <p:nvPr/>
        </p:nvSpPr>
        <p:spPr>
          <a:xfrm>
            <a:off x="6439641" y="5242514"/>
            <a:ext cx="4437864" cy="262241"/>
          </a:xfrm>
          <a:prstGeom prst="rect">
            <a:avLst/>
          </a:prstGeom>
          <a:solidFill>
            <a:schemeClr val="bg2"/>
          </a:solidFill>
          <a:ln>
            <a:solidFill>
              <a:schemeClr val="bg1">
                <a:lumMod val="50000"/>
              </a:schemeClr>
            </a:solidFill>
            <a:prstDash val="dash"/>
          </a:ln>
        </p:spPr>
        <p:txBody>
          <a:bodyPr wrap="square" rtlCol="0">
            <a:spAutoFit/>
          </a:bodyPr>
          <a:lstStyle/>
          <a:p>
            <a:pPr defTabSz="685672"/>
            <a:r>
              <a:rPr lang="en-US" sz="1071" kern="0" dirty="0">
                <a:solidFill>
                  <a:sysClr val="windowText" lastClr="000000"/>
                </a:solidFill>
              </a:rPr>
              <a:t>Partial Trust Code</a:t>
            </a:r>
          </a:p>
        </p:txBody>
      </p:sp>
      <p:sp>
        <p:nvSpPr>
          <p:cNvPr id="56" name="TextBox 55"/>
          <p:cNvSpPr txBox="1"/>
          <p:nvPr/>
        </p:nvSpPr>
        <p:spPr>
          <a:xfrm>
            <a:off x="7877286" y="5521858"/>
            <a:ext cx="3003306" cy="262241"/>
          </a:xfrm>
          <a:prstGeom prst="rect">
            <a:avLst/>
          </a:prstGeom>
          <a:solidFill>
            <a:schemeClr val="bg2"/>
          </a:solidFill>
          <a:ln>
            <a:solidFill>
              <a:schemeClr val="bg1">
                <a:lumMod val="65000"/>
              </a:schemeClr>
            </a:solidFill>
          </a:ln>
        </p:spPr>
        <p:txBody>
          <a:bodyPr wrap="square" rtlCol="0">
            <a:spAutoFit/>
          </a:bodyPr>
          <a:lstStyle/>
          <a:p>
            <a:pPr defTabSz="685672"/>
            <a:r>
              <a:rPr lang="en-US" sz="1071" kern="0" dirty="0">
                <a:solidFill>
                  <a:sysClr val="windowText" lastClr="000000"/>
                </a:solidFill>
              </a:rPr>
              <a:t>App Model</a:t>
            </a:r>
          </a:p>
        </p:txBody>
      </p:sp>
      <p:sp>
        <p:nvSpPr>
          <p:cNvPr id="57" name="TextBox 56"/>
          <p:cNvSpPr txBox="1"/>
          <p:nvPr/>
        </p:nvSpPr>
        <p:spPr>
          <a:xfrm>
            <a:off x="9153435" y="5652887"/>
            <a:ext cx="1724069" cy="262241"/>
          </a:xfrm>
          <a:prstGeom prst="rect">
            <a:avLst/>
          </a:prstGeom>
          <a:solidFill>
            <a:schemeClr val="bg2"/>
          </a:solidFill>
          <a:ln>
            <a:solidFill>
              <a:schemeClr val="bg1">
                <a:lumMod val="50000"/>
              </a:schemeClr>
            </a:solidFill>
            <a:prstDash val="dash"/>
          </a:ln>
        </p:spPr>
        <p:txBody>
          <a:bodyPr wrap="square" rtlCol="0">
            <a:spAutoFit/>
          </a:bodyPr>
          <a:lstStyle/>
          <a:p>
            <a:pPr defTabSz="685672"/>
            <a:r>
              <a:rPr lang="en-US" sz="1071" kern="0" dirty="0">
                <a:solidFill>
                  <a:sysClr val="windowText" lastClr="000000"/>
                </a:solidFill>
              </a:rPr>
              <a:t>SharePoint Framework</a:t>
            </a:r>
          </a:p>
        </p:txBody>
      </p:sp>
      <p:grpSp>
        <p:nvGrpSpPr>
          <p:cNvPr id="7" name="Group 6"/>
          <p:cNvGrpSpPr/>
          <p:nvPr/>
        </p:nvGrpSpPr>
        <p:grpSpPr>
          <a:xfrm>
            <a:off x="1759883" y="1387658"/>
            <a:ext cx="1391528" cy="1522085"/>
            <a:chOff x="267593" y="1038224"/>
            <a:chExt cx="1819414" cy="1990117"/>
          </a:xfrm>
        </p:grpSpPr>
        <p:sp>
          <p:nvSpPr>
            <p:cNvPr id="8" name="TextBox 7"/>
            <p:cNvSpPr txBox="1"/>
            <p:nvPr/>
          </p:nvSpPr>
          <p:spPr>
            <a:xfrm>
              <a:off x="317805" y="2340277"/>
              <a:ext cx="1139790" cy="688064"/>
            </a:xfrm>
            <a:prstGeom prst="rect">
              <a:avLst/>
            </a:prstGeom>
            <a:noFill/>
          </p:spPr>
          <p:txBody>
            <a:bodyPr wrap="none" rtlCol="0">
              <a:spAutoFit/>
            </a:bodyPr>
            <a:lstStyle/>
            <a:p>
              <a:pPr defTabSz="685672"/>
              <a:r>
                <a:rPr lang="en-US" sz="2753" kern="0" dirty="0">
                  <a:solidFill>
                    <a:schemeClr val="bg1"/>
                  </a:solidFill>
                  <a:latin typeface="Segoe UI Light"/>
                </a:rPr>
                <a:t>2001</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593" y="1038224"/>
              <a:ext cx="1130375" cy="815990"/>
            </a:xfrm>
            <a:prstGeom prst="rect">
              <a:avLst/>
            </a:prstGeom>
          </p:spPr>
        </p:pic>
        <p:sp>
          <p:nvSpPr>
            <p:cNvPr id="10" name="TextBox 9"/>
            <p:cNvSpPr txBox="1"/>
            <p:nvPr/>
          </p:nvSpPr>
          <p:spPr>
            <a:xfrm>
              <a:off x="367917" y="1888437"/>
              <a:ext cx="1719090" cy="562626"/>
            </a:xfrm>
            <a:prstGeom prst="rect">
              <a:avLst/>
            </a:prstGeom>
            <a:noFill/>
          </p:spPr>
          <p:txBody>
            <a:bodyPr wrap="none" rtlCol="0">
              <a:spAutoFit/>
            </a:bodyPr>
            <a:lstStyle/>
            <a:p>
              <a:pPr defTabSz="685672"/>
              <a:r>
                <a:rPr lang="en-US" sz="1071" kern="0" dirty="0">
                  <a:solidFill>
                    <a:schemeClr val="bg1"/>
                  </a:solidFill>
                </a:rPr>
                <a:t>SharePoint</a:t>
              </a:r>
            </a:p>
            <a:p>
              <a:pPr defTabSz="685672"/>
              <a:r>
                <a:rPr lang="en-US" sz="1071" kern="0" dirty="0">
                  <a:solidFill>
                    <a:schemeClr val="bg1"/>
                  </a:solidFill>
                </a:rPr>
                <a:t>Portal Server 2001</a:t>
              </a:r>
            </a:p>
          </p:txBody>
        </p:sp>
      </p:grpSp>
      <p:grpSp>
        <p:nvGrpSpPr>
          <p:cNvPr id="11" name="Group 10"/>
          <p:cNvGrpSpPr/>
          <p:nvPr/>
        </p:nvGrpSpPr>
        <p:grpSpPr>
          <a:xfrm>
            <a:off x="3039918" y="1387420"/>
            <a:ext cx="1391528" cy="1522205"/>
            <a:chOff x="2061551" y="1037912"/>
            <a:chExt cx="1819414" cy="1990273"/>
          </a:xfrm>
        </p:grpSpPr>
        <p:sp>
          <p:nvSpPr>
            <p:cNvPr id="12" name="TextBox 11"/>
            <p:cNvSpPr txBox="1"/>
            <p:nvPr/>
          </p:nvSpPr>
          <p:spPr>
            <a:xfrm>
              <a:off x="2111763" y="2340121"/>
              <a:ext cx="1212469" cy="688064"/>
            </a:xfrm>
            <a:prstGeom prst="rect">
              <a:avLst/>
            </a:prstGeom>
            <a:noFill/>
          </p:spPr>
          <p:txBody>
            <a:bodyPr wrap="none" rtlCol="0">
              <a:spAutoFit/>
            </a:bodyPr>
            <a:lstStyle/>
            <a:p>
              <a:pPr defTabSz="685672"/>
              <a:r>
                <a:rPr lang="en-US" sz="2753" kern="0" dirty="0">
                  <a:solidFill>
                    <a:schemeClr val="bg1"/>
                  </a:solidFill>
                  <a:latin typeface="Segoe UI Light"/>
                </a:rPr>
                <a:t>2003</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1551" y="1037912"/>
              <a:ext cx="1130375" cy="815990"/>
            </a:xfrm>
            <a:prstGeom prst="rect">
              <a:avLst/>
            </a:prstGeom>
          </p:spPr>
        </p:pic>
        <p:sp>
          <p:nvSpPr>
            <p:cNvPr id="14" name="TextBox 13"/>
            <p:cNvSpPr txBox="1"/>
            <p:nvPr/>
          </p:nvSpPr>
          <p:spPr>
            <a:xfrm>
              <a:off x="2161875" y="1888125"/>
              <a:ext cx="1719090" cy="562626"/>
            </a:xfrm>
            <a:prstGeom prst="rect">
              <a:avLst/>
            </a:prstGeom>
            <a:noFill/>
          </p:spPr>
          <p:txBody>
            <a:bodyPr wrap="none" rtlCol="0">
              <a:spAutoFit/>
            </a:bodyPr>
            <a:lstStyle/>
            <a:p>
              <a:pPr defTabSz="685672"/>
              <a:r>
                <a:rPr lang="en-US" sz="1071" kern="0" dirty="0">
                  <a:solidFill>
                    <a:schemeClr val="bg1"/>
                  </a:solidFill>
                </a:rPr>
                <a:t>SharePoint</a:t>
              </a:r>
            </a:p>
            <a:p>
              <a:pPr defTabSz="685672"/>
              <a:r>
                <a:rPr lang="en-US" sz="1071" kern="0" dirty="0">
                  <a:solidFill>
                    <a:schemeClr val="bg1"/>
                  </a:solidFill>
                </a:rPr>
                <a:t>Portal Server 2003</a:t>
              </a:r>
            </a:p>
          </p:txBody>
        </p:sp>
      </p:grpSp>
      <p:grpSp>
        <p:nvGrpSpPr>
          <p:cNvPr id="15" name="Group 14"/>
          <p:cNvGrpSpPr/>
          <p:nvPr/>
        </p:nvGrpSpPr>
        <p:grpSpPr>
          <a:xfrm>
            <a:off x="4680224" y="1374103"/>
            <a:ext cx="1347234" cy="1531595"/>
            <a:chOff x="4206240" y="1020500"/>
            <a:chExt cx="1761500" cy="2002553"/>
          </a:xfrm>
        </p:grpSpPr>
        <p:sp>
          <p:nvSpPr>
            <p:cNvPr id="16" name="TextBox 15"/>
            <p:cNvSpPr txBox="1"/>
            <p:nvPr/>
          </p:nvSpPr>
          <p:spPr>
            <a:xfrm>
              <a:off x="4288052" y="2334988"/>
              <a:ext cx="1212469" cy="688065"/>
            </a:xfrm>
            <a:prstGeom prst="rect">
              <a:avLst/>
            </a:prstGeom>
            <a:noFill/>
          </p:spPr>
          <p:txBody>
            <a:bodyPr wrap="none" rtlCol="0">
              <a:spAutoFit/>
            </a:bodyPr>
            <a:lstStyle/>
            <a:p>
              <a:pPr defTabSz="685672"/>
              <a:r>
                <a:rPr lang="en-US" sz="2753" kern="0" dirty="0">
                  <a:solidFill>
                    <a:schemeClr val="bg1"/>
                  </a:solidFill>
                  <a:latin typeface="Segoe UI Light"/>
                </a:rPr>
                <a:t>2006</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6240" y="1020500"/>
              <a:ext cx="1130375" cy="815990"/>
            </a:xfrm>
            <a:prstGeom prst="rect">
              <a:avLst/>
            </a:prstGeom>
          </p:spPr>
        </p:pic>
        <p:sp>
          <p:nvSpPr>
            <p:cNvPr id="18" name="TextBox 17"/>
            <p:cNvSpPr txBox="1"/>
            <p:nvPr/>
          </p:nvSpPr>
          <p:spPr>
            <a:xfrm>
              <a:off x="4317054" y="1868119"/>
              <a:ext cx="1650686" cy="562627"/>
            </a:xfrm>
            <a:prstGeom prst="rect">
              <a:avLst/>
            </a:prstGeom>
            <a:noFill/>
          </p:spPr>
          <p:txBody>
            <a:bodyPr wrap="none" rtlCol="0">
              <a:spAutoFit/>
            </a:bodyPr>
            <a:lstStyle/>
            <a:p>
              <a:pPr defTabSz="685672"/>
              <a:r>
                <a:rPr lang="en-US" sz="1071" kern="0" dirty="0">
                  <a:solidFill>
                    <a:schemeClr val="bg1"/>
                  </a:solidFill>
                </a:rPr>
                <a:t>Office SharePoint</a:t>
              </a:r>
            </a:p>
            <a:p>
              <a:pPr defTabSz="685672"/>
              <a:r>
                <a:rPr lang="en-US" sz="1071" kern="0" dirty="0">
                  <a:solidFill>
                    <a:schemeClr val="bg1"/>
                  </a:solidFill>
                </a:rPr>
                <a:t>Server 2007</a:t>
              </a:r>
            </a:p>
          </p:txBody>
        </p:sp>
      </p:grpSp>
      <p:grpSp>
        <p:nvGrpSpPr>
          <p:cNvPr id="19" name="Group 18"/>
          <p:cNvGrpSpPr/>
          <p:nvPr/>
        </p:nvGrpSpPr>
        <p:grpSpPr>
          <a:xfrm>
            <a:off x="6175688" y="1368552"/>
            <a:ext cx="1014667" cy="1537148"/>
            <a:chOff x="6182565" y="1013240"/>
            <a:chExt cx="1326672" cy="2009813"/>
          </a:xfrm>
        </p:grpSpPr>
        <p:sp>
          <p:nvSpPr>
            <p:cNvPr id="20" name="TextBox 19"/>
            <p:cNvSpPr txBox="1"/>
            <p:nvPr/>
          </p:nvSpPr>
          <p:spPr>
            <a:xfrm>
              <a:off x="6268260" y="2334988"/>
              <a:ext cx="1212470" cy="688065"/>
            </a:xfrm>
            <a:prstGeom prst="rect">
              <a:avLst/>
            </a:prstGeom>
            <a:noFill/>
          </p:spPr>
          <p:txBody>
            <a:bodyPr wrap="none" rtlCol="0">
              <a:spAutoFit/>
            </a:bodyPr>
            <a:lstStyle/>
            <a:p>
              <a:pPr defTabSz="685672"/>
              <a:r>
                <a:rPr lang="en-US" sz="2753" kern="0" dirty="0">
                  <a:solidFill>
                    <a:schemeClr val="bg1"/>
                  </a:solidFill>
                  <a:latin typeface="Segoe UI Light"/>
                </a:rPr>
                <a:t>2009</a:t>
              </a:r>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2565" y="1013240"/>
              <a:ext cx="1130375" cy="815990"/>
            </a:xfrm>
            <a:prstGeom prst="rect">
              <a:avLst/>
            </a:prstGeom>
          </p:spPr>
        </p:pic>
        <p:sp>
          <p:nvSpPr>
            <p:cNvPr id="22" name="TextBox 21"/>
            <p:cNvSpPr txBox="1"/>
            <p:nvPr/>
          </p:nvSpPr>
          <p:spPr>
            <a:xfrm>
              <a:off x="6313868" y="1861525"/>
              <a:ext cx="1195369" cy="562627"/>
            </a:xfrm>
            <a:prstGeom prst="rect">
              <a:avLst/>
            </a:prstGeom>
            <a:noFill/>
          </p:spPr>
          <p:txBody>
            <a:bodyPr wrap="none" rtlCol="0">
              <a:spAutoFit/>
            </a:bodyPr>
            <a:lstStyle/>
            <a:p>
              <a:pPr defTabSz="685672"/>
              <a:r>
                <a:rPr lang="en-US" sz="1071" kern="0" dirty="0">
                  <a:solidFill>
                    <a:schemeClr val="bg1"/>
                  </a:solidFill>
                </a:rPr>
                <a:t>SharePoint</a:t>
              </a:r>
            </a:p>
            <a:p>
              <a:pPr defTabSz="685672"/>
              <a:r>
                <a:rPr lang="en-US" sz="1071" kern="0" dirty="0">
                  <a:solidFill>
                    <a:schemeClr val="bg1"/>
                  </a:solidFill>
                </a:rPr>
                <a:t>Server 2010</a:t>
              </a:r>
            </a:p>
          </p:txBody>
        </p:sp>
      </p:grpSp>
      <p:grpSp>
        <p:nvGrpSpPr>
          <p:cNvPr id="23" name="Group 22"/>
          <p:cNvGrpSpPr/>
          <p:nvPr/>
        </p:nvGrpSpPr>
        <p:grpSpPr>
          <a:xfrm>
            <a:off x="7706673" y="1368551"/>
            <a:ext cx="1006868" cy="1541074"/>
            <a:chOff x="8069477" y="1013240"/>
            <a:chExt cx="1316473" cy="2014946"/>
          </a:xfrm>
        </p:grpSpPr>
        <p:sp>
          <p:nvSpPr>
            <p:cNvPr id="24" name="TextBox 23"/>
            <p:cNvSpPr txBox="1"/>
            <p:nvPr/>
          </p:nvSpPr>
          <p:spPr>
            <a:xfrm>
              <a:off x="8175696" y="2340121"/>
              <a:ext cx="1139790" cy="688065"/>
            </a:xfrm>
            <a:prstGeom prst="rect">
              <a:avLst/>
            </a:prstGeom>
            <a:noFill/>
          </p:spPr>
          <p:txBody>
            <a:bodyPr wrap="none" rtlCol="0">
              <a:spAutoFit/>
            </a:bodyPr>
            <a:lstStyle/>
            <a:p>
              <a:pPr defTabSz="685672"/>
              <a:r>
                <a:rPr lang="en-US" sz="2753" kern="0" dirty="0">
                  <a:solidFill>
                    <a:schemeClr val="bg1"/>
                  </a:solidFill>
                  <a:latin typeface="Segoe UI Light"/>
                </a:rPr>
                <a:t>2012</a:t>
              </a:r>
            </a:p>
          </p:txBody>
        </p:sp>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69477" y="1013240"/>
              <a:ext cx="1130375" cy="815990"/>
            </a:xfrm>
            <a:prstGeom prst="rect">
              <a:avLst/>
            </a:prstGeom>
          </p:spPr>
        </p:pic>
        <p:sp>
          <p:nvSpPr>
            <p:cNvPr id="26" name="TextBox 25"/>
            <p:cNvSpPr txBox="1"/>
            <p:nvPr/>
          </p:nvSpPr>
          <p:spPr>
            <a:xfrm>
              <a:off x="8190582" y="1863451"/>
              <a:ext cx="1195368" cy="562627"/>
            </a:xfrm>
            <a:prstGeom prst="rect">
              <a:avLst/>
            </a:prstGeom>
            <a:noFill/>
          </p:spPr>
          <p:txBody>
            <a:bodyPr wrap="none" rtlCol="0">
              <a:spAutoFit/>
            </a:bodyPr>
            <a:lstStyle/>
            <a:p>
              <a:pPr defTabSz="685672"/>
              <a:r>
                <a:rPr lang="en-US" sz="1071" kern="0" dirty="0">
                  <a:solidFill>
                    <a:schemeClr val="bg1"/>
                  </a:solidFill>
                </a:rPr>
                <a:t>SharePoint</a:t>
              </a:r>
            </a:p>
            <a:p>
              <a:pPr defTabSz="685672"/>
              <a:r>
                <a:rPr lang="en-US" sz="1071" kern="0" dirty="0">
                  <a:solidFill>
                    <a:schemeClr val="bg1"/>
                  </a:solidFill>
                </a:rPr>
                <a:t>Server 2013</a:t>
              </a:r>
            </a:p>
          </p:txBody>
        </p:sp>
      </p:grpSp>
      <p:grpSp>
        <p:nvGrpSpPr>
          <p:cNvPr id="27" name="Group 26"/>
          <p:cNvGrpSpPr/>
          <p:nvPr/>
        </p:nvGrpSpPr>
        <p:grpSpPr>
          <a:xfrm>
            <a:off x="9677904" y="1361777"/>
            <a:ext cx="1010858" cy="1547846"/>
            <a:chOff x="10391751" y="1004385"/>
            <a:chExt cx="1321690" cy="2023801"/>
          </a:xfrm>
        </p:grpSpPr>
        <p:sp>
          <p:nvSpPr>
            <p:cNvPr id="28" name="TextBox 27"/>
            <p:cNvSpPr txBox="1"/>
            <p:nvPr/>
          </p:nvSpPr>
          <p:spPr>
            <a:xfrm>
              <a:off x="10518073" y="2340121"/>
              <a:ext cx="1139790" cy="688065"/>
            </a:xfrm>
            <a:prstGeom prst="rect">
              <a:avLst/>
            </a:prstGeom>
            <a:noFill/>
          </p:spPr>
          <p:txBody>
            <a:bodyPr wrap="none" rtlCol="0">
              <a:spAutoFit/>
            </a:bodyPr>
            <a:lstStyle/>
            <a:p>
              <a:pPr defTabSz="685672"/>
              <a:r>
                <a:rPr lang="en-US" sz="2753" kern="0" dirty="0">
                  <a:solidFill>
                    <a:schemeClr val="bg1"/>
                  </a:solidFill>
                  <a:latin typeface="Segoe UI Light"/>
                </a:rPr>
                <a:t>2016</a:t>
              </a: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1751" y="1004385"/>
              <a:ext cx="1130375" cy="815990"/>
            </a:xfrm>
            <a:prstGeom prst="rect">
              <a:avLst/>
            </a:prstGeom>
          </p:spPr>
        </p:pic>
        <p:sp>
          <p:nvSpPr>
            <p:cNvPr id="30" name="TextBox 29"/>
            <p:cNvSpPr txBox="1"/>
            <p:nvPr/>
          </p:nvSpPr>
          <p:spPr>
            <a:xfrm>
              <a:off x="10518073" y="1865575"/>
              <a:ext cx="1195368" cy="562627"/>
            </a:xfrm>
            <a:prstGeom prst="rect">
              <a:avLst/>
            </a:prstGeom>
            <a:noFill/>
          </p:spPr>
          <p:txBody>
            <a:bodyPr wrap="none" rtlCol="0">
              <a:spAutoFit/>
            </a:bodyPr>
            <a:lstStyle/>
            <a:p>
              <a:pPr defTabSz="685672"/>
              <a:r>
                <a:rPr lang="en-US" sz="1071" kern="0" dirty="0">
                  <a:solidFill>
                    <a:schemeClr val="bg1"/>
                  </a:solidFill>
                </a:rPr>
                <a:t>SharePoint</a:t>
              </a:r>
            </a:p>
            <a:p>
              <a:pPr defTabSz="685672"/>
              <a:r>
                <a:rPr lang="en-US" sz="1071" kern="0" dirty="0">
                  <a:solidFill>
                    <a:schemeClr val="bg1"/>
                  </a:solidFill>
                </a:rPr>
                <a:t>Server 2016</a:t>
              </a:r>
            </a:p>
          </p:txBody>
        </p:sp>
      </p:grpSp>
      <p:grpSp>
        <p:nvGrpSpPr>
          <p:cNvPr id="31" name="Group 30"/>
          <p:cNvGrpSpPr/>
          <p:nvPr/>
        </p:nvGrpSpPr>
        <p:grpSpPr>
          <a:xfrm>
            <a:off x="1555884" y="2968359"/>
            <a:ext cx="9320959" cy="283675"/>
            <a:chOff x="865" y="3229666"/>
            <a:chExt cx="12187096" cy="370903"/>
          </a:xfrm>
        </p:grpSpPr>
        <p:sp>
          <p:nvSpPr>
            <p:cNvPr id="32" name="Rectangle 31"/>
            <p:cNvSpPr/>
            <p:nvPr/>
          </p:nvSpPr>
          <p:spPr>
            <a:xfrm>
              <a:off x="865" y="3342840"/>
              <a:ext cx="12187096" cy="14984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08" tIns="34953" rIns="69908" bIns="34953" numCol="1" spcCol="0" rtlCol="0" fromWordArt="0" anchor="ctr" anchorCtr="0" forceAA="0" compatLnSpc="1">
              <a:prstTxWarp prst="textNoShape">
                <a:avLst/>
              </a:prstTxWarp>
              <a:noAutofit/>
            </a:bodyPr>
            <a:lstStyle/>
            <a:p>
              <a:pPr algn="ctr" defTabSz="685672"/>
              <a:endParaRPr lang="en-US" sz="1376" kern="0">
                <a:solidFill>
                  <a:srgbClr val="FFFFFF"/>
                </a:solidFill>
              </a:endParaRPr>
            </a:p>
          </p:txBody>
        </p:sp>
        <p:sp>
          <p:nvSpPr>
            <p:cNvPr id="33" name="Flowchart: Connector 32"/>
            <p:cNvSpPr/>
            <p:nvPr/>
          </p:nvSpPr>
          <p:spPr>
            <a:xfrm>
              <a:off x="674453" y="3234956"/>
              <a:ext cx="365613" cy="365613"/>
            </a:xfrm>
            <a:prstGeom prst="flowChartConnector">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08" tIns="34953" rIns="69908" bIns="34953" numCol="1" spcCol="0" rtlCol="0" fromWordArt="0" anchor="ctr" anchorCtr="0" forceAA="0" compatLnSpc="1">
              <a:prstTxWarp prst="textNoShape">
                <a:avLst/>
              </a:prstTxWarp>
              <a:noAutofit/>
            </a:bodyPr>
            <a:lstStyle/>
            <a:p>
              <a:pPr algn="ctr" defTabSz="685672"/>
              <a:endParaRPr lang="en-US" sz="1376" kern="0">
                <a:solidFill>
                  <a:srgbClr val="FFFFFF"/>
                </a:solidFill>
              </a:endParaRPr>
            </a:p>
          </p:txBody>
        </p:sp>
        <p:sp>
          <p:nvSpPr>
            <p:cNvPr id="34" name="Flowchart: Connector 33"/>
            <p:cNvSpPr/>
            <p:nvPr/>
          </p:nvSpPr>
          <p:spPr>
            <a:xfrm>
              <a:off x="2336060" y="3234800"/>
              <a:ext cx="365613" cy="365613"/>
            </a:xfrm>
            <a:prstGeom prst="flowChartConnector">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08" tIns="34953" rIns="69908" bIns="34953" numCol="1" spcCol="0" rtlCol="0" fromWordArt="0" anchor="ctr" anchorCtr="0" forceAA="0" compatLnSpc="1">
              <a:prstTxWarp prst="textNoShape">
                <a:avLst/>
              </a:prstTxWarp>
              <a:noAutofit/>
            </a:bodyPr>
            <a:lstStyle/>
            <a:p>
              <a:pPr algn="ctr" defTabSz="685672"/>
              <a:endParaRPr lang="en-US" sz="1376" kern="0">
                <a:solidFill>
                  <a:srgbClr val="FFFFFF"/>
                </a:solidFill>
              </a:endParaRPr>
            </a:p>
          </p:txBody>
        </p:sp>
        <p:sp>
          <p:nvSpPr>
            <p:cNvPr id="35" name="Flowchart: Connector 34"/>
            <p:cNvSpPr/>
            <p:nvPr/>
          </p:nvSpPr>
          <p:spPr>
            <a:xfrm>
              <a:off x="4500317" y="3229666"/>
              <a:ext cx="365613" cy="365613"/>
            </a:xfrm>
            <a:prstGeom prst="flowChartConnector">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08" tIns="34953" rIns="69908" bIns="34953" numCol="1" spcCol="0" rtlCol="0" fromWordArt="0" anchor="ctr" anchorCtr="0" forceAA="0" compatLnSpc="1">
              <a:prstTxWarp prst="textNoShape">
                <a:avLst/>
              </a:prstTxWarp>
              <a:noAutofit/>
            </a:bodyPr>
            <a:lstStyle/>
            <a:p>
              <a:pPr algn="ctr" defTabSz="685672"/>
              <a:endParaRPr lang="en-US" sz="1376" kern="0">
                <a:solidFill>
                  <a:srgbClr val="FFFFFF"/>
                </a:solidFill>
              </a:endParaRPr>
            </a:p>
          </p:txBody>
        </p:sp>
        <p:sp>
          <p:nvSpPr>
            <p:cNvPr id="36" name="Flowchart: Connector 35"/>
            <p:cNvSpPr/>
            <p:nvPr/>
          </p:nvSpPr>
          <p:spPr>
            <a:xfrm>
              <a:off x="6492267" y="3229666"/>
              <a:ext cx="365613" cy="365613"/>
            </a:xfrm>
            <a:prstGeom prst="flowChartConnector">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08" tIns="34953" rIns="69908" bIns="34953" numCol="1" spcCol="0" rtlCol="0" fromWordArt="0" anchor="ctr" anchorCtr="0" forceAA="0" compatLnSpc="1">
              <a:prstTxWarp prst="textNoShape">
                <a:avLst/>
              </a:prstTxWarp>
              <a:noAutofit/>
            </a:bodyPr>
            <a:lstStyle/>
            <a:p>
              <a:pPr algn="ctr" defTabSz="685672"/>
              <a:endParaRPr lang="en-US" sz="1376" kern="0">
                <a:solidFill>
                  <a:srgbClr val="FFFFFF"/>
                </a:solidFill>
              </a:endParaRPr>
            </a:p>
          </p:txBody>
        </p:sp>
        <p:sp>
          <p:nvSpPr>
            <p:cNvPr id="37" name="Flowchart: Connector 36"/>
            <p:cNvSpPr/>
            <p:nvPr/>
          </p:nvSpPr>
          <p:spPr>
            <a:xfrm>
              <a:off x="8484217" y="3234800"/>
              <a:ext cx="365613" cy="365613"/>
            </a:xfrm>
            <a:prstGeom prst="flowChartConnector">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08" tIns="34953" rIns="69908" bIns="34953" numCol="1" spcCol="0" rtlCol="0" fromWordArt="0" anchor="ctr" anchorCtr="0" forceAA="0" compatLnSpc="1">
              <a:prstTxWarp prst="textNoShape">
                <a:avLst/>
              </a:prstTxWarp>
              <a:noAutofit/>
            </a:bodyPr>
            <a:lstStyle/>
            <a:p>
              <a:pPr algn="ctr" defTabSz="685672"/>
              <a:endParaRPr lang="en-US" sz="1376" kern="0">
                <a:solidFill>
                  <a:srgbClr val="FFFFFF"/>
                </a:solidFill>
              </a:endParaRPr>
            </a:p>
          </p:txBody>
        </p:sp>
        <p:sp>
          <p:nvSpPr>
            <p:cNvPr id="38" name="Flowchart: Connector 37"/>
            <p:cNvSpPr/>
            <p:nvPr/>
          </p:nvSpPr>
          <p:spPr>
            <a:xfrm>
              <a:off x="11139420" y="3234800"/>
              <a:ext cx="365613" cy="365613"/>
            </a:xfrm>
            <a:prstGeom prst="flowChartConnector">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08" tIns="34953" rIns="69908" bIns="34953" numCol="1" spcCol="0" rtlCol="0" fromWordArt="0" anchor="ctr" anchorCtr="0" forceAA="0" compatLnSpc="1">
              <a:prstTxWarp prst="textNoShape">
                <a:avLst/>
              </a:prstTxWarp>
              <a:noAutofit/>
            </a:bodyPr>
            <a:lstStyle/>
            <a:p>
              <a:pPr algn="ctr" defTabSz="685672"/>
              <a:endParaRPr lang="en-US" sz="1376" kern="0">
                <a:solidFill>
                  <a:srgbClr val="FFFFFF"/>
                </a:solidFill>
              </a:endParaRPr>
            </a:p>
          </p:txBody>
        </p:sp>
      </p:grpSp>
      <p:grpSp>
        <p:nvGrpSpPr>
          <p:cNvPr id="39" name="Group 38"/>
          <p:cNvGrpSpPr/>
          <p:nvPr/>
        </p:nvGrpSpPr>
        <p:grpSpPr>
          <a:xfrm>
            <a:off x="2749023" y="3582076"/>
            <a:ext cx="1015086" cy="804832"/>
            <a:chOff x="3126940" y="4051160"/>
            <a:chExt cx="1327220" cy="1052313"/>
          </a:xfrm>
        </p:grpSpPr>
        <p:sp>
          <p:nvSpPr>
            <p:cNvPr id="40" name="TextBox 39"/>
            <p:cNvSpPr txBox="1"/>
            <p:nvPr/>
          </p:nvSpPr>
          <p:spPr>
            <a:xfrm>
              <a:off x="3137543" y="4663975"/>
              <a:ext cx="1316617" cy="439498"/>
            </a:xfrm>
            <a:prstGeom prst="rect">
              <a:avLst/>
            </a:prstGeom>
            <a:noFill/>
          </p:spPr>
          <p:txBody>
            <a:bodyPr wrap="none" lIns="0" tIns="0" rIns="0" bIns="0" rtlCol="0">
              <a:spAutoFit/>
            </a:bodyPr>
            <a:lstStyle/>
            <a:p>
              <a:pPr defTabSz="685672"/>
              <a:r>
                <a:rPr lang="en-US" sz="1071" kern="0" spc="-53" dirty="0">
                  <a:solidFill>
                    <a:schemeClr val="bg1"/>
                  </a:solidFill>
                  <a:latin typeface="Segoe UI Semibold" panose="020B0702040204020203" pitchFamily="34" charset="0"/>
                  <a:cs typeface="Segoe UI Semibold" panose="020B0702040204020203" pitchFamily="34" charset="0"/>
                </a:rPr>
                <a:t>Microsoft </a:t>
              </a:r>
            </a:p>
            <a:p>
              <a:pPr defTabSz="685672"/>
              <a:r>
                <a:rPr lang="en-US" sz="1071" kern="0" spc="-53" dirty="0">
                  <a:solidFill>
                    <a:schemeClr val="bg1"/>
                  </a:solidFill>
                  <a:latin typeface="+mj-lt"/>
                </a:rPr>
                <a:t>Managed Solutions</a:t>
              </a:r>
            </a:p>
          </p:txBody>
        </p:sp>
        <p:grpSp>
          <p:nvGrpSpPr>
            <p:cNvPr id="41" name="Group 40"/>
            <p:cNvGrpSpPr>
              <a:grpSpLocks noChangeAspect="1"/>
            </p:cNvGrpSpPr>
            <p:nvPr/>
          </p:nvGrpSpPr>
          <p:grpSpPr>
            <a:xfrm>
              <a:off x="3126940" y="4051160"/>
              <a:ext cx="870280" cy="517064"/>
              <a:chOff x="3126941" y="4051161"/>
              <a:chExt cx="1976984" cy="1174592"/>
            </a:xfrm>
            <a:solidFill>
              <a:schemeClr val="tx1">
                <a:lumMod val="65000"/>
                <a:lumOff val="35000"/>
              </a:schemeClr>
            </a:solidFill>
          </p:grpSpPr>
          <p:sp>
            <p:nvSpPr>
              <p:cNvPr id="42" name="Freeform 6"/>
              <p:cNvSpPr>
                <a:spLocks/>
              </p:cNvSpPr>
              <p:nvPr/>
            </p:nvSpPr>
            <p:spPr bwMode="auto">
              <a:xfrm>
                <a:off x="3690889" y="4051161"/>
                <a:ext cx="1413036" cy="725388"/>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69932" tIns="34967" rIns="69932" bIns="34967" numCol="1" anchor="t" anchorCtr="0" compatLnSpc="1">
                <a:prstTxWarp prst="textNoShape">
                  <a:avLst/>
                </a:prstTxWarp>
              </a:bodyPr>
              <a:lstStyle/>
              <a:p>
                <a:pPr defTabSz="685672"/>
                <a:endParaRPr lang="en-US" sz="841" kern="0">
                  <a:solidFill>
                    <a:schemeClr val="bg1"/>
                  </a:solidFill>
                </a:endParaRPr>
              </a:p>
            </p:txBody>
          </p:sp>
          <p:sp>
            <p:nvSpPr>
              <p:cNvPr id="43" name="Freeform 7"/>
              <p:cNvSpPr>
                <a:spLocks/>
              </p:cNvSpPr>
              <p:nvPr/>
            </p:nvSpPr>
            <p:spPr bwMode="auto">
              <a:xfrm>
                <a:off x="3126941" y="4375917"/>
                <a:ext cx="1603131" cy="84983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69932" tIns="34967" rIns="69932" bIns="34967" numCol="1" anchor="t" anchorCtr="0" compatLnSpc="1">
                <a:prstTxWarp prst="textNoShape">
                  <a:avLst/>
                </a:prstTxWarp>
              </a:bodyPr>
              <a:lstStyle/>
              <a:p>
                <a:pPr defTabSz="685672"/>
                <a:endParaRPr lang="en-US" sz="841" kern="0">
                  <a:solidFill>
                    <a:schemeClr val="bg1"/>
                  </a:solidFill>
                </a:endParaRPr>
              </a:p>
            </p:txBody>
          </p:sp>
        </p:grpSp>
      </p:grpSp>
      <p:grpSp>
        <p:nvGrpSpPr>
          <p:cNvPr id="44" name="Group 43"/>
          <p:cNvGrpSpPr/>
          <p:nvPr/>
        </p:nvGrpSpPr>
        <p:grpSpPr>
          <a:xfrm>
            <a:off x="4742795" y="3578415"/>
            <a:ext cx="793523" cy="804832"/>
            <a:chOff x="3126940" y="4051160"/>
            <a:chExt cx="1037526" cy="1052313"/>
          </a:xfrm>
        </p:grpSpPr>
        <p:sp>
          <p:nvSpPr>
            <p:cNvPr id="45" name="TextBox 44"/>
            <p:cNvSpPr txBox="1"/>
            <p:nvPr/>
          </p:nvSpPr>
          <p:spPr>
            <a:xfrm>
              <a:off x="3137543" y="4663975"/>
              <a:ext cx="1026923" cy="439498"/>
            </a:xfrm>
            <a:prstGeom prst="rect">
              <a:avLst/>
            </a:prstGeom>
            <a:noFill/>
          </p:spPr>
          <p:txBody>
            <a:bodyPr wrap="none" lIns="0" tIns="0" rIns="0" bIns="0" rtlCol="0">
              <a:spAutoFit/>
            </a:bodyPr>
            <a:lstStyle/>
            <a:p>
              <a:pPr defTabSz="685672"/>
              <a:r>
                <a:rPr lang="en-US" sz="1071" kern="0" spc="-53" dirty="0">
                  <a:solidFill>
                    <a:schemeClr val="bg1"/>
                  </a:solidFill>
                  <a:latin typeface="Segoe UI Semibold" panose="020B0702040204020203" pitchFamily="34" charset="0"/>
                  <a:cs typeface="Segoe UI Semibold" panose="020B0702040204020203" pitchFamily="34" charset="0"/>
                </a:rPr>
                <a:t>Microsoft </a:t>
              </a:r>
            </a:p>
            <a:p>
              <a:pPr defTabSz="685672"/>
              <a:r>
                <a:rPr lang="en-US" sz="1071" kern="0" spc="-53" dirty="0">
                  <a:solidFill>
                    <a:schemeClr val="bg1"/>
                  </a:solidFill>
                  <a:latin typeface="+mj-lt"/>
                </a:rPr>
                <a:t>Online Services</a:t>
              </a:r>
            </a:p>
          </p:txBody>
        </p:sp>
        <p:grpSp>
          <p:nvGrpSpPr>
            <p:cNvPr id="46" name="Group 45"/>
            <p:cNvGrpSpPr>
              <a:grpSpLocks noChangeAspect="1"/>
            </p:cNvGrpSpPr>
            <p:nvPr/>
          </p:nvGrpSpPr>
          <p:grpSpPr>
            <a:xfrm>
              <a:off x="3126940" y="4051160"/>
              <a:ext cx="870280" cy="517064"/>
              <a:chOff x="3126941" y="4051161"/>
              <a:chExt cx="1976984" cy="1174592"/>
            </a:xfrm>
            <a:solidFill>
              <a:schemeClr val="tx1">
                <a:lumMod val="65000"/>
                <a:lumOff val="35000"/>
              </a:schemeClr>
            </a:solidFill>
          </p:grpSpPr>
          <p:sp>
            <p:nvSpPr>
              <p:cNvPr id="47" name="Freeform 6"/>
              <p:cNvSpPr>
                <a:spLocks/>
              </p:cNvSpPr>
              <p:nvPr/>
            </p:nvSpPr>
            <p:spPr bwMode="auto">
              <a:xfrm>
                <a:off x="3690889" y="4051161"/>
                <a:ext cx="1413036" cy="725388"/>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69932" tIns="34967" rIns="69932" bIns="34967" numCol="1" anchor="t" anchorCtr="0" compatLnSpc="1">
                <a:prstTxWarp prst="textNoShape">
                  <a:avLst/>
                </a:prstTxWarp>
              </a:bodyPr>
              <a:lstStyle/>
              <a:p>
                <a:pPr defTabSz="685672"/>
                <a:endParaRPr lang="en-US" sz="841" kern="0">
                  <a:solidFill>
                    <a:schemeClr val="bg1"/>
                  </a:solidFill>
                </a:endParaRPr>
              </a:p>
            </p:txBody>
          </p:sp>
          <p:sp>
            <p:nvSpPr>
              <p:cNvPr id="48" name="Freeform 7"/>
              <p:cNvSpPr>
                <a:spLocks/>
              </p:cNvSpPr>
              <p:nvPr/>
            </p:nvSpPr>
            <p:spPr bwMode="auto">
              <a:xfrm>
                <a:off x="3126941" y="4375917"/>
                <a:ext cx="1603131" cy="84983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69932" tIns="34967" rIns="69932" bIns="34967" numCol="1" anchor="t" anchorCtr="0" compatLnSpc="1">
                <a:prstTxWarp prst="textNoShape">
                  <a:avLst/>
                </a:prstTxWarp>
              </a:bodyPr>
              <a:lstStyle/>
              <a:p>
                <a:pPr defTabSz="685672"/>
                <a:endParaRPr lang="en-US" sz="841" kern="0">
                  <a:solidFill>
                    <a:schemeClr val="bg1"/>
                  </a:solidFill>
                </a:endParaRPr>
              </a:p>
            </p:txBody>
          </p:sp>
        </p:grpSp>
      </p:grpSp>
      <p:sp>
        <p:nvSpPr>
          <p:cNvPr id="52" name="Isosceles Triangle 51"/>
          <p:cNvSpPr/>
          <p:nvPr/>
        </p:nvSpPr>
        <p:spPr bwMode="auto">
          <a:xfrm rot="5400000">
            <a:off x="10741389" y="3026335"/>
            <a:ext cx="252956" cy="163678"/>
          </a:xfrm>
          <a:prstGeom prst="triangle">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68" tIns="34968" rIns="34968" bIns="34968" numCol="1" spcCol="0" rtlCol="0" fromWordArt="0" anchor="ctr" anchorCtr="0" forceAA="0" compatLnSpc="1">
            <a:prstTxWarp prst="textNoShape">
              <a:avLst/>
            </a:prstTxWarp>
            <a:noAutofit/>
          </a:bodyPr>
          <a:lstStyle/>
          <a:p>
            <a:pPr algn="ctr" defTabSz="699086" fontAlgn="base">
              <a:spcBef>
                <a:spcPct val="0"/>
              </a:spcBef>
              <a:spcAft>
                <a:spcPct val="0"/>
              </a:spcAft>
            </a:pPr>
            <a:endParaRPr lang="en-US" sz="168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7761861" y="3556938"/>
            <a:ext cx="895686" cy="784814"/>
            <a:chOff x="8114278" y="3507024"/>
            <a:chExt cx="1171103" cy="1026139"/>
          </a:xfrm>
        </p:grpSpPr>
        <p:grpSp>
          <p:nvGrpSpPr>
            <p:cNvPr id="49" name="Group 48"/>
            <p:cNvGrpSpPr>
              <a:grpSpLocks noChangeAspect="1"/>
            </p:cNvGrpSpPr>
            <p:nvPr/>
          </p:nvGrpSpPr>
          <p:grpSpPr>
            <a:xfrm>
              <a:off x="8265196" y="3507024"/>
              <a:ext cx="870280" cy="517064"/>
              <a:chOff x="3126941" y="4051161"/>
              <a:chExt cx="1976984" cy="1174592"/>
            </a:xfrm>
            <a:solidFill>
              <a:schemeClr val="tx1">
                <a:lumMod val="65000"/>
                <a:lumOff val="35000"/>
              </a:schemeClr>
            </a:solidFill>
          </p:grpSpPr>
          <p:sp>
            <p:nvSpPr>
              <p:cNvPr id="50" name="Freeform 6"/>
              <p:cNvSpPr>
                <a:spLocks/>
              </p:cNvSpPr>
              <p:nvPr/>
            </p:nvSpPr>
            <p:spPr bwMode="auto">
              <a:xfrm>
                <a:off x="3690889" y="4051161"/>
                <a:ext cx="1413036" cy="725388"/>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69932" tIns="34967" rIns="69932" bIns="34967" numCol="1" anchor="t" anchorCtr="0" compatLnSpc="1">
                <a:prstTxWarp prst="textNoShape">
                  <a:avLst/>
                </a:prstTxWarp>
              </a:bodyPr>
              <a:lstStyle/>
              <a:p>
                <a:pPr defTabSz="685672"/>
                <a:endParaRPr lang="en-US" sz="841" kern="0">
                  <a:solidFill>
                    <a:schemeClr val="bg1"/>
                  </a:solidFill>
                </a:endParaRPr>
              </a:p>
            </p:txBody>
          </p:sp>
          <p:sp>
            <p:nvSpPr>
              <p:cNvPr id="51" name="Freeform 7"/>
              <p:cNvSpPr>
                <a:spLocks/>
              </p:cNvSpPr>
              <p:nvPr/>
            </p:nvSpPr>
            <p:spPr bwMode="auto">
              <a:xfrm>
                <a:off x="3126941" y="4375917"/>
                <a:ext cx="1603131" cy="84983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69932" tIns="34967" rIns="69932" bIns="34967" numCol="1" anchor="t" anchorCtr="0" compatLnSpc="1">
                <a:prstTxWarp prst="textNoShape">
                  <a:avLst/>
                </a:prstTxWarp>
              </a:bodyPr>
              <a:lstStyle/>
              <a:p>
                <a:pPr defTabSz="685672"/>
                <a:endParaRPr lang="en-US" sz="841" kern="0">
                  <a:solidFill>
                    <a:schemeClr val="bg1"/>
                  </a:solidFill>
                </a:endParaRPr>
              </a:p>
            </p:txBody>
          </p:sp>
        </p:grpSp>
        <p:pic>
          <p:nvPicPr>
            <p:cNvPr id="53" name="Picture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4278" y="4127495"/>
              <a:ext cx="1171103" cy="405668"/>
            </a:xfrm>
            <a:prstGeom prst="rect">
              <a:avLst/>
            </a:prstGeom>
          </p:spPr>
        </p:pic>
      </p:grpSp>
      <p:grpSp>
        <p:nvGrpSpPr>
          <p:cNvPr id="68" name="Group 67"/>
          <p:cNvGrpSpPr/>
          <p:nvPr/>
        </p:nvGrpSpPr>
        <p:grpSpPr>
          <a:xfrm>
            <a:off x="1694826" y="4473348"/>
            <a:ext cx="6946155" cy="231185"/>
            <a:chOff x="181669" y="4705224"/>
            <a:chExt cx="9082054" cy="302274"/>
          </a:xfrm>
        </p:grpSpPr>
        <p:sp>
          <p:nvSpPr>
            <p:cNvPr id="61" name="Rectangle 60"/>
            <p:cNvSpPr/>
            <p:nvPr/>
          </p:nvSpPr>
          <p:spPr>
            <a:xfrm>
              <a:off x="181669" y="4705224"/>
              <a:ext cx="2343528" cy="302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72"/>
              <a:r>
                <a:rPr lang="en-US" sz="1071" kern="0" cap="small" dirty="0">
                  <a:solidFill>
                    <a:schemeClr val="accent4"/>
                  </a:solidFill>
                </a:rPr>
                <a:t>Server Rendered Era</a:t>
              </a:r>
            </a:p>
          </p:txBody>
        </p:sp>
        <p:cxnSp>
          <p:nvCxnSpPr>
            <p:cNvPr id="63" name="Straight Arrow Connector 62"/>
            <p:cNvCxnSpPr>
              <a:stCxn id="61" idx="3"/>
            </p:cNvCxnSpPr>
            <p:nvPr/>
          </p:nvCxnSpPr>
          <p:spPr>
            <a:xfrm>
              <a:off x="2525197" y="4856361"/>
              <a:ext cx="6738526" cy="2815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40982" y="4731062"/>
            <a:ext cx="2235496" cy="231185"/>
            <a:chOff x="9263723" y="5042184"/>
            <a:chExt cx="2922897" cy="302274"/>
          </a:xfrm>
        </p:grpSpPr>
        <p:sp>
          <p:nvSpPr>
            <p:cNvPr id="64" name="Rectangle 63"/>
            <p:cNvSpPr/>
            <p:nvPr/>
          </p:nvSpPr>
          <p:spPr>
            <a:xfrm>
              <a:off x="9263723" y="5042184"/>
              <a:ext cx="2343528" cy="302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72"/>
              <a:r>
                <a:rPr lang="en-US" sz="1071" kern="0" cap="small" dirty="0">
                  <a:solidFill>
                    <a:schemeClr val="accent4"/>
                  </a:solidFill>
                </a:rPr>
                <a:t>Client Rendered Era</a:t>
              </a:r>
            </a:p>
          </p:txBody>
        </p:sp>
        <p:cxnSp>
          <p:nvCxnSpPr>
            <p:cNvPr id="65" name="Straight Arrow Connector 64"/>
            <p:cNvCxnSpPr>
              <a:stCxn id="64" idx="3"/>
            </p:cNvCxnSpPr>
            <p:nvPr/>
          </p:nvCxnSpPr>
          <p:spPr>
            <a:xfrm>
              <a:off x="11607251" y="5193321"/>
              <a:ext cx="579369" cy="330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8764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left)">
                                      <p:cBhvr>
                                        <p:cTn id="11" dur="250"/>
                                        <p:tgtEl>
                                          <p:spTgt spid="52"/>
                                        </p:tgtEl>
                                      </p:cBhvr>
                                    </p:animEffect>
                                  </p:childTnLst>
                                </p:cTn>
                              </p:par>
                            </p:childTnLst>
                          </p:cTn>
                        </p:par>
                        <p:par>
                          <p:cTn id="12" fill="hold">
                            <p:stCondLst>
                              <p:cond delay="750"/>
                            </p:stCondLst>
                            <p:childTnLst>
                              <p:par>
                                <p:cTn id="13" presetID="42"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1000"/>
                                        <p:tgtEl>
                                          <p:spTgt spid="39"/>
                                        </p:tgtEl>
                                      </p:cBhvr>
                                    </p:animEffect>
                                    <p:anim calcmode="lin" valueType="num">
                                      <p:cBhvr>
                                        <p:cTn id="26" dur="1000" fill="hold"/>
                                        <p:tgtEl>
                                          <p:spTgt spid="39"/>
                                        </p:tgtEl>
                                        <p:attrNameLst>
                                          <p:attrName>ppt_x</p:attrName>
                                        </p:attrNameLst>
                                      </p:cBhvr>
                                      <p:tavLst>
                                        <p:tav tm="0">
                                          <p:val>
                                            <p:strVal val="#ppt_x"/>
                                          </p:val>
                                        </p:tav>
                                        <p:tav tm="100000">
                                          <p:val>
                                            <p:strVal val="#ppt_x"/>
                                          </p:val>
                                        </p:tav>
                                      </p:tavLst>
                                    </p:anim>
                                    <p:anim calcmode="lin" valueType="num">
                                      <p:cBhvr>
                                        <p:cTn id="27" dur="1000" fill="hold"/>
                                        <p:tgtEl>
                                          <p:spTgt spid="39"/>
                                        </p:tgtEl>
                                        <p:attrNameLst>
                                          <p:attrName>ppt_y</p:attrName>
                                        </p:attrNameLst>
                                      </p:cBhvr>
                                      <p:tavLst>
                                        <p:tav tm="0">
                                          <p:val>
                                            <p:strVal val="#ppt_y-.1"/>
                                          </p:val>
                                        </p:tav>
                                        <p:tav tm="100000">
                                          <p:val>
                                            <p:strVal val="#ppt_y"/>
                                          </p:val>
                                        </p:tav>
                                      </p:tavLst>
                                    </p:anim>
                                  </p:childTnLst>
                                </p:cTn>
                              </p:par>
                            </p:childTnLst>
                          </p:cTn>
                        </p:par>
                        <p:par>
                          <p:cTn id="28" fill="hold">
                            <p:stCondLst>
                              <p:cond delay="1750"/>
                            </p:stCondLst>
                            <p:childTnLst>
                              <p:par>
                                <p:cTn id="29" presetID="22" presetClass="entr" presetSubtype="8" fill="hold" nodeType="after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ipe(left)">
                                      <p:cBhvr>
                                        <p:cTn id="31" dur="500"/>
                                        <p:tgtEl>
                                          <p:spTgt spid="68"/>
                                        </p:tgtEl>
                                      </p:cBhvr>
                                    </p:animEffect>
                                  </p:childTnLst>
                                </p:cTn>
                              </p:par>
                            </p:childTnLst>
                          </p:cTn>
                        </p:par>
                        <p:par>
                          <p:cTn id="32" fill="hold">
                            <p:stCondLst>
                              <p:cond delay="2250"/>
                            </p:stCondLst>
                            <p:childTnLst>
                              <p:par>
                                <p:cTn id="33" presetID="10" presetClass="entr" presetSubtype="0" fill="hold" grpId="0"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childTnLst>
                          </p:cTn>
                        </p:par>
                        <p:par>
                          <p:cTn id="36" fill="hold">
                            <p:stCondLst>
                              <p:cond delay="2750"/>
                            </p:stCondLst>
                            <p:childTnLst>
                              <p:par>
                                <p:cTn id="37" presetID="42" presetClass="entr" presetSubtype="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1000"/>
                                        <p:tgtEl>
                                          <p:spTgt spid="44"/>
                                        </p:tgtEl>
                                      </p:cBhvr>
                                    </p:animEffect>
                                    <p:anim calcmode="lin" valueType="num">
                                      <p:cBhvr>
                                        <p:cTn id="45" dur="1000" fill="hold"/>
                                        <p:tgtEl>
                                          <p:spTgt spid="44"/>
                                        </p:tgtEl>
                                        <p:attrNameLst>
                                          <p:attrName>ppt_x</p:attrName>
                                        </p:attrNameLst>
                                      </p:cBhvr>
                                      <p:tavLst>
                                        <p:tav tm="0">
                                          <p:val>
                                            <p:strVal val="#ppt_x"/>
                                          </p:val>
                                        </p:tav>
                                        <p:tav tm="100000">
                                          <p:val>
                                            <p:strVal val="#ppt_x"/>
                                          </p:val>
                                        </p:tav>
                                      </p:tavLst>
                                    </p:anim>
                                    <p:anim calcmode="lin" valueType="num">
                                      <p:cBhvr>
                                        <p:cTn id="46" dur="1000" fill="hold"/>
                                        <p:tgtEl>
                                          <p:spTgt spid="4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childTnLst>
                          </p:cTn>
                        </p:par>
                        <p:par>
                          <p:cTn id="52" fill="hold">
                            <p:stCondLst>
                              <p:cond delay="3750"/>
                            </p:stCondLst>
                            <p:childTnLst>
                              <p:par>
                                <p:cTn id="53" presetID="10" presetClass="entr" presetSubtype="0"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childTnLst>
                          </p:cTn>
                        </p:par>
                        <p:par>
                          <p:cTn id="56" fill="hold">
                            <p:stCondLst>
                              <p:cond delay="4250"/>
                            </p:stCondLst>
                            <p:childTnLst>
                              <p:par>
                                <p:cTn id="57" presetID="42"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1000"/>
                                        <p:tgtEl>
                                          <p:spTgt spid="23"/>
                                        </p:tgtEl>
                                      </p:cBhvr>
                                    </p:animEffect>
                                    <p:anim calcmode="lin" valueType="num">
                                      <p:cBhvr>
                                        <p:cTn id="60" dur="1000" fill="hold"/>
                                        <p:tgtEl>
                                          <p:spTgt spid="23"/>
                                        </p:tgtEl>
                                        <p:attrNameLst>
                                          <p:attrName>ppt_x</p:attrName>
                                        </p:attrNameLst>
                                      </p:cBhvr>
                                      <p:tavLst>
                                        <p:tav tm="0">
                                          <p:val>
                                            <p:strVal val="#ppt_x"/>
                                          </p:val>
                                        </p:tav>
                                        <p:tav tm="100000">
                                          <p:val>
                                            <p:strVal val="#ppt_x"/>
                                          </p:val>
                                        </p:tav>
                                      </p:tavLst>
                                    </p:anim>
                                    <p:anim calcmode="lin" valueType="num">
                                      <p:cBhvr>
                                        <p:cTn id="61" dur="1000" fill="hold"/>
                                        <p:tgtEl>
                                          <p:spTgt spid="23"/>
                                        </p:tgtEl>
                                        <p:attrNameLst>
                                          <p:attrName>ppt_y</p:attrName>
                                        </p:attrNameLst>
                                      </p:cBhvr>
                                      <p:tavLst>
                                        <p:tav tm="0">
                                          <p:val>
                                            <p:strVal val="#ppt_y+.1"/>
                                          </p:val>
                                        </p:tav>
                                        <p:tav tm="100000">
                                          <p:val>
                                            <p:strVal val="#ppt_y"/>
                                          </p:val>
                                        </p:tav>
                                      </p:tavLst>
                                    </p:anim>
                                  </p:childTnLst>
                                </p:cTn>
                              </p:par>
                            </p:childTnLst>
                          </p:cTn>
                        </p:par>
                        <p:par>
                          <p:cTn id="62" fill="hold">
                            <p:stCondLst>
                              <p:cond delay="5250"/>
                            </p:stCondLst>
                            <p:childTnLst>
                              <p:par>
                                <p:cTn id="63" presetID="10" presetClass="entr" presetSubtype="0" fill="hold" grpId="0" nodeType="after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par>
                                <p:cTn id="66" presetID="47" presetClass="entr" presetSubtype="0" fill="hold"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1000"/>
                                        <p:tgtEl>
                                          <p:spTgt spid="67"/>
                                        </p:tgtEl>
                                      </p:cBhvr>
                                    </p:animEffect>
                                    <p:anim calcmode="lin" valueType="num">
                                      <p:cBhvr>
                                        <p:cTn id="69" dur="1000" fill="hold"/>
                                        <p:tgtEl>
                                          <p:spTgt spid="67"/>
                                        </p:tgtEl>
                                        <p:attrNameLst>
                                          <p:attrName>ppt_x</p:attrName>
                                        </p:attrNameLst>
                                      </p:cBhvr>
                                      <p:tavLst>
                                        <p:tav tm="0">
                                          <p:val>
                                            <p:strVal val="#ppt_x"/>
                                          </p:val>
                                        </p:tav>
                                        <p:tav tm="100000">
                                          <p:val>
                                            <p:strVal val="#ppt_x"/>
                                          </p:val>
                                        </p:tav>
                                      </p:tavLst>
                                    </p:anim>
                                    <p:anim calcmode="lin" valueType="num">
                                      <p:cBhvr>
                                        <p:cTn id="70" dur="1000" fill="hold"/>
                                        <p:tgtEl>
                                          <p:spTgt spid="67"/>
                                        </p:tgtEl>
                                        <p:attrNameLst>
                                          <p:attrName>ppt_y</p:attrName>
                                        </p:attrNameLst>
                                      </p:cBhvr>
                                      <p:tavLst>
                                        <p:tav tm="0">
                                          <p:val>
                                            <p:strVal val="#ppt_y-.1"/>
                                          </p:val>
                                        </p:tav>
                                        <p:tav tm="100000">
                                          <p:val>
                                            <p:strVal val="#ppt_y"/>
                                          </p:val>
                                        </p:tav>
                                      </p:tavLst>
                                    </p:anim>
                                  </p:childTnLst>
                                </p:cTn>
                              </p:par>
                            </p:childTnLst>
                          </p:cTn>
                        </p:par>
                        <p:par>
                          <p:cTn id="71" fill="hold">
                            <p:stCondLst>
                              <p:cond delay="6250"/>
                            </p:stCondLst>
                            <p:childTnLst>
                              <p:par>
                                <p:cTn id="72" presetID="22" presetClass="entr" presetSubtype="8" fill="hold" nodeType="afterEffect">
                                  <p:stCondLst>
                                    <p:cond delay="0"/>
                                  </p:stCondLst>
                                  <p:childTnLst>
                                    <p:set>
                                      <p:cBhvr>
                                        <p:cTn id="73" dur="1" fill="hold">
                                          <p:stCondLst>
                                            <p:cond delay="0"/>
                                          </p:stCondLst>
                                        </p:cTn>
                                        <p:tgtEl>
                                          <p:spTgt spid="69"/>
                                        </p:tgtEl>
                                        <p:attrNameLst>
                                          <p:attrName>style.visibility</p:attrName>
                                        </p:attrNameLst>
                                      </p:cBhvr>
                                      <p:to>
                                        <p:strVal val="visible"/>
                                      </p:to>
                                    </p:set>
                                    <p:animEffect transition="in" filter="wipe(left)">
                                      <p:cBhvr>
                                        <p:cTn id="74" dur="500"/>
                                        <p:tgtEl>
                                          <p:spTgt spid="69"/>
                                        </p:tgtEl>
                                      </p:cBhvr>
                                    </p:animEffect>
                                  </p:childTnLst>
                                </p:cTn>
                              </p:par>
                            </p:childTnLst>
                          </p:cTn>
                        </p:par>
                        <p:par>
                          <p:cTn id="75" fill="hold">
                            <p:stCondLst>
                              <p:cond delay="6750"/>
                            </p:stCondLst>
                            <p:childTnLst>
                              <p:par>
                                <p:cTn id="76" presetID="42" presetClass="entr" presetSubtype="0" fill="hold" nodeType="after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1000"/>
                                        <p:tgtEl>
                                          <p:spTgt spid="27"/>
                                        </p:tgtEl>
                                      </p:cBhvr>
                                    </p:animEffect>
                                    <p:anim calcmode="lin" valueType="num">
                                      <p:cBhvr>
                                        <p:cTn id="79" dur="1000" fill="hold"/>
                                        <p:tgtEl>
                                          <p:spTgt spid="27"/>
                                        </p:tgtEl>
                                        <p:attrNameLst>
                                          <p:attrName>ppt_x</p:attrName>
                                        </p:attrNameLst>
                                      </p:cBhvr>
                                      <p:tavLst>
                                        <p:tav tm="0">
                                          <p:val>
                                            <p:strVal val="#ppt_x"/>
                                          </p:val>
                                        </p:tav>
                                        <p:tav tm="100000">
                                          <p:val>
                                            <p:strVal val="#ppt_x"/>
                                          </p:val>
                                        </p:tav>
                                      </p:tavLst>
                                    </p:anim>
                                    <p:anim calcmode="lin" valueType="num">
                                      <p:cBhvr>
                                        <p:cTn id="80" dur="1000" fill="hold"/>
                                        <p:tgtEl>
                                          <p:spTgt spid="27"/>
                                        </p:tgtEl>
                                        <p:attrNameLst>
                                          <p:attrName>ppt_y</p:attrName>
                                        </p:attrNameLst>
                                      </p:cBhvr>
                                      <p:tavLst>
                                        <p:tav tm="0">
                                          <p:val>
                                            <p:strVal val="#ppt_y+.1"/>
                                          </p:val>
                                        </p:tav>
                                        <p:tav tm="100000">
                                          <p:val>
                                            <p:strVal val="#ppt_y"/>
                                          </p:val>
                                        </p:tav>
                                      </p:tavLst>
                                    </p:anim>
                                  </p:childTnLst>
                                </p:cTn>
                              </p:par>
                            </p:childTnLst>
                          </p:cTn>
                        </p:par>
                        <p:par>
                          <p:cTn id="81" fill="hold">
                            <p:stCondLst>
                              <p:cond delay="7750"/>
                            </p:stCondLst>
                            <p:childTnLst>
                              <p:par>
                                <p:cTn id="82" presetID="10" presetClass="entr" presetSubtype="0" fill="hold" grpId="0" nodeType="after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fade">
                                      <p:cBhvr>
                                        <p:cTn id="8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Rectangle 3"/>
          <p:cNvSpPr/>
          <p:nvPr/>
        </p:nvSpPr>
        <p:spPr bwMode="auto">
          <a:xfrm>
            <a:off x="1555884" y="5771060"/>
            <a:ext cx="9324711" cy="359757"/>
          </a:xfrm>
          <a:prstGeom prst="rect">
            <a:avLst/>
          </a:prstGeom>
          <a:solidFill>
            <a:schemeClr val="bg1"/>
          </a:solidFill>
          <a:ln w="10795" cap="flat" cmpd="sng" algn="ctr">
            <a:noFill/>
            <a:prstDash val="solid"/>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6" fontAlgn="base">
              <a:spcBef>
                <a:spcPct val="0"/>
              </a:spcBef>
              <a:spcAft>
                <a:spcPct val="0"/>
              </a:spcAft>
              <a:defRPr/>
            </a:pPr>
            <a:endParaRPr lang="en-US" sz="1323" kern="0" dirty="0">
              <a:gradFill>
                <a:gsLst>
                  <a:gs pos="0">
                    <a:srgbClr val="FFFFFF"/>
                  </a:gs>
                  <a:gs pos="100000">
                    <a:srgbClr val="FFFFFF"/>
                  </a:gs>
                </a:gsLst>
                <a:lin ang="5400000" scaled="0"/>
              </a:gradFill>
            </a:endParaRPr>
          </a:p>
        </p:txBody>
      </p:sp>
      <p:sp>
        <p:nvSpPr>
          <p:cNvPr id="5" name="Rectangle 4"/>
          <p:cNvSpPr/>
          <p:nvPr/>
        </p:nvSpPr>
        <p:spPr bwMode="auto">
          <a:xfrm>
            <a:off x="1555883" y="1945621"/>
            <a:ext cx="4799834" cy="35656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7" rIns="137120" bIns="109697" numCol="1" spcCol="0" rtlCol="0" fromWordArt="0" anchor="t" anchorCtr="0" forceAA="0" compatLnSpc="1">
            <a:prstTxWarp prst="textNoShape">
              <a:avLst/>
            </a:prstTxWarp>
            <a:noAutofit/>
          </a:bodyPr>
          <a:lstStyle/>
          <a:p>
            <a:pPr algn="ctr" defTabSz="699088" fontAlgn="base">
              <a:lnSpc>
                <a:spcPct val="90000"/>
              </a:lnSpc>
              <a:spcBef>
                <a:spcPct val="0"/>
              </a:spcBef>
              <a:spcAft>
                <a:spcPct val="0"/>
              </a:spcAft>
            </a:pPr>
            <a:endParaRPr lang="en-US" sz="1799" kern="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6" name="Rectangle 5"/>
          <p:cNvSpPr/>
          <p:nvPr/>
        </p:nvSpPr>
        <p:spPr>
          <a:xfrm>
            <a:off x="1789000" y="2229535"/>
            <a:ext cx="4486379" cy="2704018"/>
          </a:xfrm>
          <a:prstGeom prst="rect">
            <a:avLst/>
          </a:prstGeom>
        </p:spPr>
        <p:txBody>
          <a:bodyPr wrap="square">
            <a:spAutoFit/>
          </a:bodyPr>
          <a:lstStyle/>
          <a:p>
            <a:pPr defTabSz="685672">
              <a:spcBef>
                <a:spcPts val="1350"/>
              </a:spcBef>
            </a:pPr>
            <a:r>
              <a:rPr lang="en-US" sz="1799" kern="0" dirty="0" err="1">
                <a:solidFill>
                  <a:schemeClr val="accent4"/>
                </a:solidFill>
                <a:latin typeface="+mj-lt"/>
              </a:rPr>
              <a:t>Incrementar</a:t>
            </a:r>
            <a:r>
              <a:rPr lang="en-US" sz="1799" kern="0" dirty="0">
                <a:solidFill>
                  <a:schemeClr val="accent4"/>
                </a:solidFill>
                <a:latin typeface="+mj-lt"/>
              </a:rPr>
              <a:t> la </a:t>
            </a:r>
            <a:r>
              <a:rPr lang="en-US" sz="1799" kern="0" dirty="0" err="1">
                <a:solidFill>
                  <a:schemeClr val="accent4"/>
                </a:solidFill>
                <a:latin typeface="+mj-lt"/>
              </a:rPr>
              <a:t>Experiencia</a:t>
            </a:r>
            <a:r>
              <a:rPr lang="en-US" sz="1799" kern="0" dirty="0">
                <a:solidFill>
                  <a:schemeClr val="accent4"/>
                </a:solidFill>
                <a:latin typeface="+mj-lt"/>
              </a:rPr>
              <a:t> OOTB</a:t>
            </a:r>
          </a:p>
          <a:p>
            <a:pPr defTabSz="685672">
              <a:spcBef>
                <a:spcPts val="1350"/>
              </a:spcBef>
            </a:pPr>
            <a:r>
              <a:rPr lang="en-US" sz="1799" kern="0" dirty="0" err="1">
                <a:solidFill>
                  <a:schemeClr val="accent4"/>
                </a:solidFill>
                <a:latin typeface="+mj-lt"/>
              </a:rPr>
              <a:t>Construir</a:t>
            </a:r>
            <a:r>
              <a:rPr lang="en-US" sz="1799" kern="0" dirty="0">
                <a:solidFill>
                  <a:schemeClr val="accent4"/>
                </a:solidFill>
                <a:latin typeface="+mj-lt"/>
              </a:rPr>
              <a:t> Portales </a:t>
            </a:r>
            <a:r>
              <a:rPr lang="en-US" sz="1799" kern="0" dirty="0" err="1">
                <a:solidFill>
                  <a:schemeClr val="accent4"/>
                </a:solidFill>
                <a:latin typeface="+mj-lt"/>
              </a:rPr>
              <a:t>Personalizados</a:t>
            </a:r>
            <a:endParaRPr lang="en-US" sz="1799" kern="0" dirty="0">
              <a:solidFill>
                <a:schemeClr val="accent4"/>
              </a:solidFill>
              <a:latin typeface="+mj-lt"/>
            </a:endParaRPr>
          </a:p>
          <a:p>
            <a:pPr defTabSz="685672">
              <a:spcBef>
                <a:spcPts val="1350"/>
              </a:spcBef>
            </a:pPr>
            <a:r>
              <a:rPr lang="en-US" sz="1799" kern="0" dirty="0" err="1">
                <a:solidFill>
                  <a:schemeClr val="accent4"/>
                </a:solidFill>
                <a:latin typeface="+mj-lt"/>
              </a:rPr>
              <a:t>Construir</a:t>
            </a:r>
            <a:r>
              <a:rPr lang="en-US" sz="1799" kern="0" dirty="0">
                <a:solidFill>
                  <a:schemeClr val="accent4"/>
                </a:solidFill>
                <a:latin typeface="+mj-lt"/>
              </a:rPr>
              <a:t> Intranets</a:t>
            </a:r>
          </a:p>
          <a:p>
            <a:pPr defTabSz="685672">
              <a:spcBef>
                <a:spcPts val="1350"/>
              </a:spcBef>
            </a:pPr>
            <a:r>
              <a:rPr lang="en-US" sz="1799" kern="0" dirty="0" err="1">
                <a:solidFill>
                  <a:schemeClr val="accent4"/>
                </a:solidFill>
                <a:latin typeface="+mj-lt"/>
              </a:rPr>
              <a:t>Construir</a:t>
            </a:r>
            <a:r>
              <a:rPr lang="en-US" sz="1799" kern="0" dirty="0">
                <a:solidFill>
                  <a:schemeClr val="accent4"/>
                </a:solidFill>
                <a:latin typeface="+mj-lt"/>
              </a:rPr>
              <a:t> Web Parts “</a:t>
            </a:r>
            <a:r>
              <a:rPr lang="en-US" sz="1799" kern="0" dirty="0" err="1">
                <a:solidFill>
                  <a:schemeClr val="accent4"/>
                </a:solidFill>
                <a:latin typeface="+mj-lt"/>
              </a:rPr>
              <a:t>Personalizados</a:t>
            </a:r>
            <a:r>
              <a:rPr lang="en-US" sz="1799" kern="0" dirty="0">
                <a:solidFill>
                  <a:schemeClr val="accent4"/>
                </a:solidFill>
                <a:latin typeface="+mj-lt"/>
              </a:rPr>
              <a:t>”</a:t>
            </a:r>
          </a:p>
          <a:p>
            <a:pPr defTabSz="685672">
              <a:spcBef>
                <a:spcPts val="1350"/>
              </a:spcBef>
            </a:pPr>
            <a:r>
              <a:rPr lang="en-US" sz="1799" kern="0" dirty="0" err="1">
                <a:solidFill>
                  <a:schemeClr val="accent4"/>
                </a:solidFill>
                <a:latin typeface="+mj-lt"/>
              </a:rPr>
              <a:t>Construir</a:t>
            </a:r>
            <a:r>
              <a:rPr lang="en-US" sz="1799" kern="0" dirty="0">
                <a:solidFill>
                  <a:schemeClr val="accent4"/>
                </a:solidFill>
                <a:latin typeface="+mj-lt"/>
              </a:rPr>
              <a:t> </a:t>
            </a:r>
            <a:r>
              <a:rPr lang="en-US" sz="1799" kern="0" dirty="0" err="1">
                <a:solidFill>
                  <a:schemeClr val="accent4"/>
                </a:solidFill>
                <a:latin typeface="+mj-lt"/>
              </a:rPr>
              <a:t>aplicaciones</a:t>
            </a:r>
            <a:r>
              <a:rPr lang="en-US" sz="1799" kern="0" dirty="0">
                <a:solidFill>
                  <a:schemeClr val="accent4"/>
                </a:solidFill>
                <a:latin typeface="+mj-lt"/>
              </a:rPr>
              <a:t> </a:t>
            </a:r>
            <a:r>
              <a:rPr lang="en-US" sz="1799" kern="0" dirty="0" err="1">
                <a:solidFill>
                  <a:schemeClr val="accent4"/>
                </a:solidFill>
                <a:latin typeface="+mj-lt"/>
              </a:rPr>
              <a:t>verticales</a:t>
            </a:r>
            <a:endParaRPr lang="en-US" sz="1799" kern="0" dirty="0">
              <a:solidFill>
                <a:schemeClr val="accent4"/>
              </a:solidFill>
              <a:latin typeface="+mj-lt"/>
            </a:endParaRPr>
          </a:p>
          <a:p>
            <a:pPr defTabSz="685672">
              <a:spcBef>
                <a:spcPts val="1350"/>
              </a:spcBef>
            </a:pPr>
            <a:r>
              <a:rPr lang="en-US" sz="1799" kern="0" dirty="0" err="1">
                <a:solidFill>
                  <a:schemeClr val="accent4"/>
                </a:solidFill>
                <a:latin typeface="+mj-lt"/>
              </a:rPr>
              <a:t>Integrar</a:t>
            </a:r>
            <a:r>
              <a:rPr lang="en-US" sz="1799" kern="0" dirty="0">
                <a:solidFill>
                  <a:schemeClr val="accent4"/>
                </a:solidFill>
                <a:latin typeface="+mj-lt"/>
              </a:rPr>
              <a:t> con Sistemas </a:t>
            </a:r>
            <a:r>
              <a:rPr lang="en-US" sz="1799" kern="0" dirty="0" err="1">
                <a:solidFill>
                  <a:schemeClr val="accent4"/>
                </a:solidFill>
                <a:latin typeface="+mj-lt"/>
              </a:rPr>
              <a:t>externos</a:t>
            </a:r>
            <a:endParaRPr lang="en-US" sz="1799" kern="0" dirty="0">
              <a:solidFill>
                <a:schemeClr val="accent4"/>
              </a:solidFill>
              <a:latin typeface="+mj-lt"/>
            </a:endParaRPr>
          </a:p>
        </p:txBody>
      </p:sp>
      <p:pic>
        <p:nvPicPr>
          <p:cNvPr id="12" name="Picture 11"/>
          <p:cNvPicPr>
            <a:picLocks noChangeAspect="1"/>
          </p:cNvPicPr>
          <p:nvPr/>
        </p:nvPicPr>
        <p:blipFill rotWithShape="1">
          <a:blip r:embed="rId3"/>
          <a:srcRect l="1014" t="1014" r="1014" b="1014"/>
          <a:stretch/>
        </p:blipFill>
        <p:spPr>
          <a:xfrm>
            <a:off x="6647424" y="1964937"/>
            <a:ext cx="3339766" cy="2340377"/>
          </a:xfrm>
          <a:prstGeom prst="rect">
            <a:avLst/>
          </a:prstGeom>
          <a:solidFill>
            <a:schemeClr val="tx1">
              <a:lumMod val="20000"/>
              <a:lumOff val="80000"/>
            </a:schemeClr>
          </a:solidFill>
          <a:ln>
            <a:solidFill>
              <a:schemeClr val="tx1">
                <a:lumMod val="20000"/>
                <a:lumOff val="80000"/>
              </a:schemeClr>
            </a:solidFill>
          </a:ln>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06503" y="3130871"/>
            <a:ext cx="1144287" cy="2342581"/>
          </a:xfrm>
          <a:prstGeom prst="rect">
            <a:avLst/>
          </a:prstGeom>
        </p:spPr>
      </p:pic>
      <p:sp>
        <p:nvSpPr>
          <p:cNvPr id="2" name="Title 1"/>
          <p:cNvSpPr>
            <a:spLocks noGrp="1"/>
          </p:cNvSpPr>
          <p:nvPr>
            <p:ph type="title"/>
          </p:nvPr>
        </p:nvSpPr>
        <p:spPr/>
        <p:txBody>
          <a:bodyPr/>
          <a:lstStyle/>
          <a:p>
            <a:r>
              <a:rPr lang="en-US" dirty="0" err="1">
                <a:solidFill>
                  <a:schemeClr val="bg1"/>
                </a:solidFill>
              </a:rPr>
              <a:t>Escenarios</a:t>
            </a:r>
            <a:endParaRPr lang="en-US" dirty="0">
              <a:solidFill>
                <a:schemeClr val="bg1"/>
              </a:solidFill>
            </a:endParaRPr>
          </a:p>
        </p:txBody>
      </p:sp>
    </p:spTree>
    <p:extLst>
      <p:ext uri="{BB962C8B-B14F-4D97-AF65-F5344CB8AC3E}">
        <p14:creationId xmlns:p14="http://schemas.microsoft.com/office/powerpoint/2010/main" val="3573695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14" name="Rectangle 113"/>
          <p:cNvSpPr/>
          <p:nvPr/>
        </p:nvSpPr>
        <p:spPr bwMode="auto">
          <a:xfrm>
            <a:off x="1556531" y="4491033"/>
            <a:ext cx="9338374" cy="1057684"/>
          </a:xfrm>
          <a:prstGeom prst="rect">
            <a:avLst/>
          </a:prstGeom>
          <a:solidFill>
            <a:schemeClr val="bg1">
              <a:alpha val="70000"/>
            </a:schemeClr>
          </a:solidFill>
          <a:ln w="9525" cap="flat" cmpd="sng" algn="ctr">
            <a:noFill/>
            <a:prstDash val="solid"/>
            <a:headEnd type="none" w="med" len="med"/>
            <a:tailEnd type="none" w="med" len="med"/>
          </a:ln>
          <a:effectLst/>
        </p:spPr>
        <p:txBody>
          <a:bodyPr rot="0" spcFirstLastPara="0" vertOverflow="overflow" horzOverflow="overflow" vert="horz" wrap="square" lIns="134400" tIns="107521" rIns="134400" bIns="107521" numCol="1" spcCol="0" rtlCol="0" fromWordArt="0" anchor="t" anchorCtr="0" forceAA="0" compatLnSpc="1">
            <a:prstTxWarp prst="textNoShape">
              <a:avLst/>
            </a:prstTxWarp>
            <a:noAutofit/>
          </a:bodyPr>
          <a:lstStyle/>
          <a:p>
            <a:pPr algn="ctr" defTabSz="685120" fontAlgn="base">
              <a:lnSpc>
                <a:spcPct val="90000"/>
              </a:lnSpc>
              <a:spcBef>
                <a:spcPct val="0"/>
              </a:spcBef>
              <a:spcAft>
                <a:spcPct val="0"/>
              </a:spcAft>
              <a:defRPr/>
            </a:pPr>
            <a:endParaRPr lang="en-US" sz="1764" kern="0" dirty="0" err="1">
              <a:solidFill>
                <a:schemeClr val="bg1"/>
              </a:solidFill>
              <a:ea typeface="Segoe UI" pitchFamily="34" charset="0"/>
              <a:cs typeface="Segoe UI" pitchFamily="34" charset="0"/>
            </a:endParaRPr>
          </a:p>
        </p:txBody>
      </p:sp>
      <p:sp>
        <p:nvSpPr>
          <p:cNvPr id="115" name="Rectangle 114"/>
          <p:cNvSpPr/>
          <p:nvPr/>
        </p:nvSpPr>
        <p:spPr bwMode="auto">
          <a:xfrm>
            <a:off x="4953466" y="5170591"/>
            <a:ext cx="1548110" cy="4109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00" tIns="107521" rIns="134400" bIns="107521" numCol="1" spcCol="0" rtlCol="0" fromWordArt="0" anchor="t" anchorCtr="0" forceAA="0" compatLnSpc="1">
            <a:prstTxWarp prst="textNoShape">
              <a:avLst/>
            </a:prstTxWarp>
            <a:noAutofit/>
          </a:bodyPr>
          <a:lstStyle/>
          <a:p>
            <a:pPr algn="ctr" defTabSz="685120" fontAlgn="base">
              <a:lnSpc>
                <a:spcPct val="90000"/>
              </a:lnSpc>
              <a:spcBef>
                <a:spcPct val="0"/>
              </a:spcBef>
              <a:spcAft>
                <a:spcPct val="0"/>
              </a:spcAft>
              <a:defRPr/>
            </a:pPr>
            <a:r>
              <a:rPr lang="en-US" sz="1175" kern="0" dirty="0">
                <a:gradFill>
                  <a:gsLst>
                    <a:gs pos="3759">
                      <a:schemeClr val="tx1"/>
                    </a:gs>
                    <a:gs pos="15789">
                      <a:schemeClr val="tx1"/>
                    </a:gs>
                  </a:gsLst>
                  <a:lin ang="5400000" scaled="0"/>
                </a:gradFill>
                <a:latin typeface="Segoe UI Semibold" panose="020B0702040204020203" pitchFamily="34" charset="0"/>
                <a:ea typeface="Segoe UI" pitchFamily="34" charset="0"/>
                <a:cs typeface="Segoe UI" pitchFamily="34" charset="0"/>
              </a:rPr>
              <a:t>Enterprise-Grade</a:t>
            </a:r>
          </a:p>
        </p:txBody>
      </p:sp>
      <p:sp>
        <p:nvSpPr>
          <p:cNvPr id="116" name="Rectangle 115"/>
          <p:cNvSpPr/>
          <p:nvPr/>
        </p:nvSpPr>
        <p:spPr bwMode="auto">
          <a:xfrm>
            <a:off x="6638885" y="5170592"/>
            <a:ext cx="1548110" cy="39379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00" tIns="107521" rIns="134400" bIns="107521" numCol="1" spcCol="0" rtlCol="0" fromWordArt="0" anchor="t" anchorCtr="0" forceAA="0" compatLnSpc="1">
            <a:prstTxWarp prst="textNoShape">
              <a:avLst/>
            </a:prstTxWarp>
            <a:noAutofit/>
          </a:bodyPr>
          <a:lstStyle/>
          <a:p>
            <a:pPr algn="ctr" defTabSz="685120" fontAlgn="base">
              <a:lnSpc>
                <a:spcPct val="90000"/>
              </a:lnSpc>
              <a:spcBef>
                <a:spcPct val="0"/>
              </a:spcBef>
              <a:spcAft>
                <a:spcPct val="0"/>
              </a:spcAft>
              <a:defRPr/>
            </a:pPr>
            <a:r>
              <a:rPr lang="en-US" sz="1175" kern="0" dirty="0">
                <a:gradFill>
                  <a:gsLst>
                    <a:gs pos="3759">
                      <a:schemeClr val="tx1"/>
                    </a:gs>
                    <a:gs pos="15789">
                      <a:schemeClr val="tx1"/>
                    </a:gs>
                  </a:gsLst>
                  <a:lin ang="5400000" scaled="0"/>
                </a:gradFill>
                <a:latin typeface="Segoe UI Semibold" panose="020B0702040204020203" pitchFamily="34" charset="0"/>
                <a:ea typeface="Segoe UI" pitchFamily="34" charset="0"/>
                <a:cs typeface="Segoe UI" pitchFamily="34" charset="0"/>
              </a:rPr>
              <a:t>Modern Toolchain</a:t>
            </a:r>
          </a:p>
        </p:txBody>
      </p:sp>
      <p:sp>
        <p:nvSpPr>
          <p:cNvPr id="117" name="Rectangle 116"/>
          <p:cNvSpPr/>
          <p:nvPr/>
        </p:nvSpPr>
        <p:spPr bwMode="auto">
          <a:xfrm>
            <a:off x="8273590" y="5170591"/>
            <a:ext cx="1548110" cy="36646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00" tIns="107521" rIns="134400" bIns="107521" numCol="1" spcCol="0" rtlCol="0" fromWordArt="0" anchor="t" anchorCtr="0" forceAA="0" compatLnSpc="1">
            <a:prstTxWarp prst="textNoShape">
              <a:avLst/>
            </a:prstTxWarp>
            <a:noAutofit/>
          </a:bodyPr>
          <a:lstStyle/>
          <a:p>
            <a:pPr algn="ctr" defTabSz="685120" fontAlgn="base">
              <a:lnSpc>
                <a:spcPct val="90000"/>
              </a:lnSpc>
              <a:spcBef>
                <a:spcPct val="0"/>
              </a:spcBef>
              <a:spcAft>
                <a:spcPct val="0"/>
              </a:spcAft>
              <a:defRPr/>
            </a:pPr>
            <a:r>
              <a:rPr lang="en-US" sz="1175" kern="0" dirty="0">
                <a:gradFill>
                  <a:gsLst>
                    <a:gs pos="3759">
                      <a:schemeClr val="tx1"/>
                    </a:gs>
                    <a:gs pos="15789">
                      <a:schemeClr val="tx1"/>
                    </a:gs>
                  </a:gsLst>
                  <a:lin ang="5400000" scaled="0"/>
                </a:gradFill>
                <a:latin typeface="Segoe UI Semibold" panose="020B0702040204020203" pitchFamily="34" charset="0"/>
                <a:ea typeface="Segoe UI" pitchFamily="34" charset="0"/>
                <a:cs typeface="Segoe UI" pitchFamily="34" charset="0"/>
              </a:rPr>
              <a:t>User Focused</a:t>
            </a:r>
          </a:p>
        </p:txBody>
      </p:sp>
      <p:grpSp>
        <p:nvGrpSpPr>
          <p:cNvPr id="118" name="Group 117"/>
          <p:cNvGrpSpPr/>
          <p:nvPr/>
        </p:nvGrpSpPr>
        <p:grpSpPr>
          <a:xfrm>
            <a:off x="5441328" y="4648662"/>
            <a:ext cx="690737" cy="539614"/>
            <a:chOff x="6165850" y="-1092200"/>
            <a:chExt cx="1646238" cy="1349375"/>
          </a:xfrm>
          <a:solidFill>
            <a:schemeClr val="tx2"/>
          </a:solidFill>
        </p:grpSpPr>
        <p:sp>
          <p:nvSpPr>
            <p:cNvPr id="119" name="Freeform 118"/>
            <p:cNvSpPr>
              <a:spLocks noEditPoints="1"/>
            </p:cNvSpPr>
            <p:nvPr/>
          </p:nvSpPr>
          <p:spPr bwMode="auto">
            <a:xfrm>
              <a:off x="6165850" y="-1092200"/>
              <a:ext cx="1230313" cy="1349375"/>
            </a:xfrm>
            <a:custGeom>
              <a:avLst/>
              <a:gdLst>
                <a:gd name="T0" fmla="*/ 288 w 326"/>
                <a:gd name="T1" fmla="*/ 300 h 357"/>
                <a:gd name="T2" fmla="*/ 240 w 326"/>
                <a:gd name="T3" fmla="*/ 318 h 357"/>
                <a:gd name="T4" fmla="*/ 225 w 326"/>
                <a:gd name="T5" fmla="*/ 236 h 357"/>
                <a:gd name="T6" fmla="*/ 192 w 326"/>
                <a:gd name="T7" fmla="*/ 207 h 357"/>
                <a:gd name="T8" fmla="*/ 220 w 326"/>
                <a:gd name="T9" fmla="*/ 166 h 357"/>
                <a:gd name="T10" fmla="*/ 244 w 326"/>
                <a:gd name="T11" fmla="*/ 132 h 357"/>
                <a:gd name="T12" fmla="*/ 231 w 326"/>
                <a:gd name="T13" fmla="*/ 137 h 357"/>
                <a:gd name="T14" fmla="*/ 214 w 326"/>
                <a:gd name="T15" fmla="*/ 124 h 357"/>
                <a:gd name="T16" fmla="*/ 251 w 326"/>
                <a:gd name="T17" fmla="*/ 99 h 357"/>
                <a:gd name="T18" fmla="*/ 273 w 326"/>
                <a:gd name="T19" fmla="*/ 84 h 357"/>
                <a:gd name="T20" fmla="*/ 264 w 326"/>
                <a:gd name="T21" fmla="*/ 61 h 357"/>
                <a:gd name="T22" fmla="*/ 253 w 326"/>
                <a:gd name="T23" fmla="*/ 84 h 357"/>
                <a:gd name="T24" fmla="*/ 240 w 326"/>
                <a:gd name="T25" fmla="*/ 77 h 357"/>
                <a:gd name="T26" fmla="*/ 260 w 326"/>
                <a:gd name="T27" fmla="*/ 37 h 357"/>
                <a:gd name="T28" fmla="*/ 326 w 326"/>
                <a:gd name="T29" fmla="*/ 77 h 357"/>
                <a:gd name="T30" fmla="*/ 0 w 326"/>
                <a:gd name="T31" fmla="*/ 179 h 357"/>
                <a:gd name="T32" fmla="*/ 326 w 326"/>
                <a:gd name="T33" fmla="*/ 280 h 357"/>
                <a:gd name="T34" fmla="*/ 292 w 326"/>
                <a:gd name="T35" fmla="*/ 286 h 357"/>
                <a:gd name="T36" fmla="*/ 142 w 326"/>
                <a:gd name="T37" fmla="*/ 314 h 357"/>
                <a:gd name="T38" fmla="*/ 127 w 326"/>
                <a:gd name="T39" fmla="*/ 334 h 357"/>
                <a:gd name="T40" fmla="*/ 99 w 326"/>
                <a:gd name="T41" fmla="*/ 297 h 357"/>
                <a:gd name="T42" fmla="*/ 84 w 326"/>
                <a:gd name="T43" fmla="*/ 232 h 357"/>
                <a:gd name="T44" fmla="*/ 67 w 326"/>
                <a:gd name="T45" fmla="*/ 226 h 357"/>
                <a:gd name="T46" fmla="*/ 36 w 326"/>
                <a:gd name="T47" fmla="*/ 207 h 357"/>
                <a:gd name="T48" fmla="*/ 28 w 326"/>
                <a:gd name="T49" fmla="*/ 181 h 357"/>
                <a:gd name="T50" fmla="*/ 92 w 326"/>
                <a:gd name="T51" fmla="*/ 40 h 357"/>
                <a:gd name="T52" fmla="*/ 126 w 326"/>
                <a:gd name="T53" fmla="*/ 40 h 357"/>
                <a:gd name="T54" fmla="*/ 130 w 326"/>
                <a:gd name="T55" fmla="*/ 79 h 357"/>
                <a:gd name="T56" fmla="*/ 140 w 326"/>
                <a:gd name="T57" fmla="*/ 125 h 357"/>
                <a:gd name="T58" fmla="*/ 93 w 326"/>
                <a:gd name="T59" fmla="*/ 171 h 357"/>
                <a:gd name="T60" fmla="*/ 65 w 326"/>
                <a:gd name="T61" fmla="*/ 183 h 357"/>
                <a:gd name="T62" fmla="*/ 62 w 326"/>
                <a:gd name="T63" fmla="*/ 208 h 357"/>
                <a:gd name="T64" fmla="*/ 94 w 326"/>
                <a:gd name="T65" fmla="*/ 223 h 357"/>
                <a:gd name="T66" fmla="*/ 137 w 326"/>
                <a:gd name="T67" fmla="*/ 247 h 357"/>
                <a:gd name="T68" fmla="*/ 151 w 326"/>
                <a:gd name="T69" fmla="*/ 2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357">
                  <a:moveTo>
                    <a:pt x="292" y="286"/>
                  </a:moveTo>
                  <a:cubicBezTo>
                    <a:pt x="291" y="291"/>
                    <a:pt x="290" y="296"/>
                    <a:pt x="288" y="300"/>
                  </a:cubicBezTo>
                  <a:cubicBezTo>
                    <a:pt x="276" y="311"/>
                    <a:pt x="264" y="319"/>
                    <a:pt x="250" y="326"/>
                  </a:cubicBezTo>
                  <a:cubicBezTo>
                    <a:pt x="246" y="326"/>
                    <a:pt x="242" y="324"/>
                    <a:pt x="240" y="318"/>
                  </a:cubicBezTo>
                  <a:cubicBezTo>
                    <a:pt x="237" y="310"/>
                    <a:pt x="239" y="297"/>
                    <a:pt x="239" y="288"/>
                  </a:cubicBezTo>
                  <a:cubicBezTo>
                    <a:pt x="239" y="274"/>
                    <a:pt x="246" y="237"/>
                    <a:pt x="225" y="236"/>
                  </a:cubicBezTo>
                  <a:cubicBezTo>
                    <a:pt x="217" y="235"/>
                    <a:pt x="210" y="238"/>
                    <a:pt x="204" y="230"/>
                  </a:cubicBezTo>
                  <a:cubicBezTo>
                    <a:pt x="200" y="224"/>
                    <a:pt x="193" y="214"/>
                    <a:pt x="192" y="207"/>
                  </a:cubicBezTo>
                  <a:cubicBezTo>
                    <a:pt x="192" y="199"/>
                    <a:pt x="197" y="192"/>
                    <a:pt x="201" y="186"/>
                  </a:cubicBezTo>
                  <a:cubicBezTo>
                    <a:pt x="207" y="178"/>
                    <a:pt x="212" y="171"/>
                    <a:pt x="220" y="166"/>
                  </a:cubicBezTo>
                  <a:cubicBezTo>
                    <a:pt x="225" y="163"/>
                    <a:pt x="229" y="162"/>
                    <a:pt x="234" y="162"/>
                  </a:cubicBezTo>
                  <a:cubicBezTo>
                    <a:pt x="236" y="151"/>
                    <a:pt x="239" y="141"/>
                    <a:pt x="244" y="132"/>
                  </a:cubicBezTo>
                  <a:cubicBezTo>
                    <a:pt x="244" y="132"/>
                    <a:pt x="244" y="132"/>
                    <a:pt x="243" y="131"/>
                  </a:cubicBezTo>
                  <a:cubicBezTo>
                    <a:pt x="238" y="128"/>
                    <a:pt x="235" y="135"/>
                    <a:pt x="231" y="137"/>
                  </a:cubicBezTo>
                  <a:cubicBezTo>
                    <a:pt x="228" y="139"/>
                    <a:pt x="224" y="140"/>
                    <a:pt x="221" y="139"/>
                  </a:cubicBezTo>
                  <a:cubicBezTo>
                    <a:pt x="212" y="139"/>
                    <a:pt x="204" y="131"/>
                    <a:pt x="214" y="124"/>
                  </a:cubicBezTo>
                  <a:cubicBezTo>
                    <a:pt x="221" y="118"/>
                    <a:pt x="229" y="118"/>
                    <a:pt x="234" y="109"/>
                  </a:cubicBezTo>
                  <a:cubicBezTo>
                    <a:pt x="239" y="99"/>
                    <a:pt x="241" y="98"/>
                    <a:pt x="251" y="99"/>
                  </a:cubicBezTo>
                  <a:cubicBezTo>
                    <a:pt x="257" y="101"/>
                    <a:pt x="267" y="100"/>
                    <a:pt x="271" y="94"/>
                  </a:cubicBezTo>
                  <a:cubicBezTo>
                    <a:pt x="273" y="91"/>
                    <a:pt x="272" y="88"/>
                    <a:pt x="273" y="84"/>
                  </a:cubicBezTo>
                  <a:cubicBezTo>
                    <a:pt x="274" y="79"/>
                    <a:pt x="278" y="76"/>
                    <a:pt x="279" y="71"/>
                  </a:cubicBezTo>
                  <a:cubicBezTo>
                    <a:pt x="280" y="64"/>
                    <a:pt x="269" y="52"/>
                    <a:pt x="264" y="61"/>
                  </a:cubicBezTo>
                  <a:cubicBezTo>
                    <a:pt x="261" y="66"/>
                    <a:pt x="265" y="77"/>
                    <a:pt x="262" y="83"/>
                  </a:cubicBezTo>
                  <a:cubicBezTo>
                    <a:pt x="260" y="90"/>
                    <a:pt x="256" y="89"/>
                    <a:pt x="253" y="84"/>
                  </a:cubicBezTo>
                  <a:cubicBezTo>
                    <a:pt x="251" y="82"/>
                    <a:pt x="250" y="77"/>
                    <a:pt x="248" y="76"/>
                  </a:cubicBezTo>
                  <a:cubicBezTo>
                    <a:pt x="245" y="75"/>
                    <a:pt x="243" y="77"/>
                    <a:pt x="240" y="77"/>
                  </a:cubicBezTo>
                  <a:cubicBezTo>
                    <a:pt x="230" y="75"/>
                    <a:pt x="237" y="59"/>
                    <a:pt x="241" y="54"/>
                  </a:cubicBezTo>
                  <a:cubicBezTo>
                    <a:pt x="246" y="48"/>
                    <a:pt x="253" y="42"/>
                    <a:pt x="260" y="37"/>
                  </a:cubicBezTo>
                  <a:cubicBezTo>
                    <a:pt x="279" y="48"/>
                    <a:pt x="296" y="62"/>
                    <a:pt x="309" y="80"/>
                  </a:cubicBezTo>
                  <a:cubicBezTo>
                    <a:pt x="314" y="79"/>
                    <a:pt x="320" y="78"/>
                    <a:pt x="326" y="77"/>
                  </a:cubicBezTo>
                  <a:cubicBezTo>
                    <a:pt x="293" y="31"/>
                    <a:pt x="240" y="0"/>
                    <a:pt x="179" y="0"/>
                  </a:cubicBezTo>
                  <a:cubicBezTo>
                    <a:pt x="80" y="0"/>
                    <a:pt x="0" y="80"/>
                    <a:pt x="0" y="179"/>
                  </a:cubicBezTo>
                  <a:cubicBezTo>
                    <a:pt x="0" y="277"/>
                    <a:pt x="80" y="357"/>
                    <a:pt x="179" y="357"/>
                  </a:cubicBezTo>
                  <a:cubicBezTo>
                    <a:pt x="240" y="357"/>
                    <a:pt x="293" y="327"/>
                    <a:pt x="326" y="280"/>
                  </a:cubicBezTo>
                  <a:cubicBezTo>
                    <a:pt x="314" y="279"/>
                    <a:pt x="304" y="276"/>
                    <a:pt x="294" y="272"/>
                  </a:cubicBezTo>
                  <a:cubicBezTo>
                    <a:pt x="293" y="277"/>
                    <a:pt x="292" y="281"/>
                    <a:pt x="292" y="286"/>
                  </a:cubicBezTo>
                  <a:close/>
                  <a:moveTo>
                    <a:pt x="151" y="299"/>
                  </a:moveTo>
                  <a:cubicBezTo>
                    <a:pt x="147" y="305"/>
                    <a:pt x="145" y="309"/>
                    <a:pt x="142" y="314"/>
                  </a:cubicBezTo>
                  <a:cubicBezTo>
                    <a:pt x="139" y="319"/>
                    <a:pt x="136" y="328"/>
                    <a:pt x="132" y="331"/>
                  </a:cubicBezTo>
                  <a:cubicBezTo>
                    <a:pt x="131" y="333"/>
                    <a:pt x="129" y="333"/>
                    <a:pt x="127" y="334"/>
                  </a:cubicBezTo>
                  <a:cubicBezTo>
                    <a:pt x="117" y="331"/>
                    <a:pt x="107" y="326"/>
                    <a:pt x="98" y="321"/>
                  </a:cubicBezTo>
                  <a:cubicBezTo>
                    <a:pt x="97" y="314"/>
                    <a:pt x="100" y="304"/>
                    <a:pt x="99" y="297"/>
                  </a:cubicBezTo>
                  <a:cubicBezTo>
                    <a:pt x="96" y="285"/>
                    <a:pt x="85" y="279"/>
                    <a:pt x="81" y="268"/>
                  </a:cubicBezTo>
                  <a:cubicBezTo>
                    <a:pt x="77" y="258"/>
                    <a:pt x="95" y="238"/>
                    <a:pt x="84" y="232"/>
                  </a:cubicBezTo>
                  <a:cubicBezTo>
                    <a:pt x="83" y="231"/>
                    <a:pt x="79" y="232"/>
                    <a:pt x="76" y="231"/>
                  </a:cubicBezTo>
                  <a:cubicBezTo>
                    <a:pt x="73" y="230"/>
                    <a:pt x="70" y="228"/>
                    <a:pt x="67" y="226"/>
                  </a:cubicBezTo>
                  <a:cubicBezTo>
                    <a:pt x="62" y="223"/>
                    <a:pt x="57" y="218"/>
                    <a:pt x="52" y="216"/>
                  </a:cubicBezTo>
                  <a:cubicBezTo>
                    <a:pt x="44" y="213"/>
                    <a:pt x="40" y="214"/>
                    <a:pt x="36" y="207"/>
                  </a:cubicBezTo>
                  <a:cubicBezTo>
                    <a:pt x="35" y="203"/>
                    <a:pt x="34" y="199"/>
                    <a:pt x="33" y="195"/>
                  </a:cubicBezTo>
                  <a:cubicBezTo>
                    <a:pt x="32" y="190"/>
                    <a:pt x="31" y="185"/>
                    <a:pt x="28" y="181"/>
                  </a:cubicBezTo>
                  <a:cubicBezTo>
                    <a:pt x="24" y="176"/>
                    <a:pt x="18" y="173"/>
                    <a:pt x="15" y="168"/>
                  </a:cubicBezTo>
                  <a:cubicBezTo>
                    <a:pt x="19" y="114"/>
                    <a:pt x="49" y="67"/>
                    <a:pt x="92" y="40"/>
                  </a:cubicBezTo>
                  <a:cubicBezTo>
                    <a:pt x="99" y="36"/>
                    <a:pt x="105" y="33"/>
                    <a:pt x="112" y="32"/>
                  </a:cubicBezTo>
                  <a:cubicBezTo>
                    <a:pt x="118" y="31"/>
                    <a:pt x="136" y="32"/>
                    <a:pt x="126" y="40"/>
                  </a:cubicBezTo>
                  <a:cubicBezTo>
                    <a:pt x="126" y="40"/>
                    <a:pt x="103" y="57"/>
                    <a:pt x="115" y="65"/>
                  </a:cubicBezTo>
                  <a:cubicBezTo>
                    <a:pt x="121" y="70"/>
                    <a:pt x="127" y="71"/>
                    <a:pt x="130" y="79"/>
                  </a:cubicBezTo>
                  <a:cubicBezTo>
                    <a:pt x="133" y="85"/>
                    <a:pt x="130" y="87"/>
                    <a:pt x="129" y="92"/>
                  </a:cubicBezTo>
                  <a:cubicBezTo>
                    <a:pt x="125" y="104"/>
                    <a:pt x="137" y="113"/>
                    <a:pt x="140" y="125"/>
                  </a:cubicBezTo>
                  <a:cubicBezTo>
                    <a:pt x="143" y="138"/>
                    <a:pt x="131" y="144"/>
                    <a:pt x="121" y="150"/>
                  </a:cubicBezTo>
                  <a:cubicBezTo>
                    <a:pt x="111" y="155"/>
                    <a:pt x="97" y="159"/>
                    <a:pt x="93" y="171"/>
                  </a:cubicBezTo>
                  <a:cubicBezTo>
                    <a:pt x="90" y="177"/>
                    <a:pt x="93" y="202"/>
                    <a:pt x="80" y="193"/>
                  </a:cubicBezTo>
                  <a:cubicBezTo>
                    <a:pt x="75" y="189"/>
                    <a:pt x="73" y="179"/>
                    <a:pt x="65" y="183"/>
                  </a:cubicBezTo>
                  <a:cubicBezTo>
                    <a:pt x="60" y="185"/>
                    <a:pt x="59" y="191"/>
                    <a:pt x="59" y="196"/>
                  </a:cubicBezTo>
                  <a:cubicBezTo>
                    <a:pt x="59" y="200"/>
                    <a:pt x="58" y="205"/>
                    <a:pt x="62" y="208"/>
                  </a:cubicBezTo>
                  <a:cubicBezTo>
                    <a:pt x="66" y="213"/>
                    <a:pt x="72" y="211"/>
                    <a:pt x="77" y="217"/>
                  </a:cubicBezTo>
                  <a:cubicBezTo>
                    <a:pt x="84" y="224"/>
                    <a:pt x="84" y="227"/>
                    <a:pt x="94" y="223"/>
                  </a:cubicBezTo>
                  <a:cubicBezTo>
                    <a:pt x="101" y="220"/>
                    <a:pt x="104" y="219"/>
                    <a:pt x="110" y="223"/>
                  </a:cubicBezTo>
                  <a:cubicBezTo>
                    <a:pt x="120" y="230"/>
                    <a:pt x="126" y="241"/>
                    <a:pt x="137" y="247"/>
                  </a:cubicBezTo>
                  <a:cubicBezTo>
                    <a:pt x="147" y="253"/>
                    <a:pt x="163" y="253"/>
                    <a:pt x="164" y="267"/>
                  </a:cubicBezTo>
                  <a:cubicBezTo>
                    <a:pt x="166" y="278"/>
                    <a:pt x="156" y="290"/>
                    <a:pt x="151" y="299"/>
                  </a:cubicBezTo>
                  <a:close/>
                </a:path>
              </a:pathLst>
            </a:custGeom>
            <a:grpFill/>
            <a:ln>
              <a:noFill/>
            </a:ln>
          </p:spPr>
          <p:txBody>
            <a:bodyPr vert="horz" wrap="square" lIns="65882" tIns="32941" rIns="65882" bIns="3294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defTabSz="698971">
                <a:defRPr/>
              </a:pPr>
              <a:endParaRPr lang="en-US" sz="1323">
                <a:solidFill>
                  <a:srgbClr val="505050"/>
                </a:solidFill>
              </a:endParaRPr>
            </a:p>
          </p:txBody>
        </p:sp>
        <p:sp>
          <p:nvSpPr>
            <p:cNvPr id="120" name="Freeform 119"/>
            <p:cNvSpPr>
              <a:spLocks noEditPoints="1"/>
            </p:cNvSpPr>
            <p:nvPr/>
          </p:nvSpPr>
          <p:spPr bwMode="auto">
            <a:xfrm>
              <a:off x="7121525" y="-777875"/>
              <a:ext cx="690563" cy="668338"/>
            </a:xfrm>
            <a:custGeom>
              <a:avLst/>
              <a:gdLst>
                <a:gd name="T0" fmla="*/ 183 w 183"/>
                <a:gd name="T1" fmla="*/ 20 h 177"/>
                <a:gd name="T2" fmla="*/ 167 w 183"/>
                <a:gd name="T3" fmla="*/ 0 h 177"/>
                <a:gd name="T4" fmla="*/ 133 w 183"/>
                <a:gd name="T5" fmla="*/ 32 h 177"/>
                <a:gd name="T6" fmla="*/ 82 w 183"/>
                <a:gd name="T7" fmla="*/ 14 h 177"/>
                <a:gd name="T8" fmla="*/ 0 w 183"/>
                <a:gd name="T9" fmla="*/ 96 h 177"/>
                <a:gd name="T10" fmla="*/ 82 w 183"/>
                <a:gd name="T11" fmla="*/ 177 h 177"/>
                <a:gd name="T12" fmla="*/ 163 w 183"/>
                <a:gd name="T13" fmla="*/ 96 h 177"/>
                <a:gd name="T14" fmla="*/ 150 w 183"/>
                <a:gd name="T15" fmla="*/ 51 h 177"/>
                <a:gd name="T16" fmla="*/ 183 w 183"/>
                <a:gd name="T17" fmla="*/ 20 h 177"/>
                <a:gd name="T18" fmla="*/ 143 w 183"/>
                <a:gd name="T19" fmla="*/ 96 h 177"/>
                <a:gd name="T20" fmla="*/ 82 w 183"/>
                <a:gd name="T21" fmla="*/ 157 h 177"/>
                <a:gd name="T22" fmla="*/ 20 w 183"/>
                <a:gd name="T23" fmla="*/ 96 h 177"/>
                <a:gd name="T24" fmla="*/ 82 w 183"/>
                <a:gd name="T25" fmla="*/ 34 h 177"/>
                <a:gd name="T26" fmla="*/ 119 w 183"/>
                <a:gd name="T27" fmla="*/ 47 h 177"/>
                <a:gd name="T28" fmla="*/ 86 w 183"/>
                <a:gd name="T29" fmla="*/ 89 h 177"/>
                <a:gd name="T30" fmla="*/ 56 w 183"/>
                <a:gd name="T31" fmla="*/ 58 h 177"/>
                <a:gd name="T32" fmla="*/ 37 w 183"/>
                <a:gd name="T33" fmla="*/ 77 h 177"/>
                <a:gd name="T34" fmla="*/ 76 w 183"/>
                <a:gd name="T35" fmla="*/ 120 h 177"/>
                <a:gd name="T36" fmla="*/ 89 w 183"/>
                <a:gd name="T37" fmla="*/ 139 h 177"/>
                <a:gd name="T38" fmla="*/ 99 w 183"/>
                <a:gd name="T39" fmla="*/ 118 h 177"/>
                <a:gd name="T40" fmla="*/ 136 w 183"/>
                <a:gd name="T41" fmla="*/ 67 h 177"/>
                <a:gd name="T42" fmla="*/ 143 w 183"/>
                <a:gd name="T43" fmla="*/ 9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3" h="177">
                  <a:moveTo>
                    <a:pt x="183" y="20"/>
                  </a:moveTo>
                  <a:cubicBezTo>
                    <a:pt x="167" y="0"/>
                    <a:pt x="167" y="0"/>
                    <a:pt x="167" y="0"/>
                  </a:cubicBezTo>
                  <a:cubicBezTo>
                    <a:pt x="154" y="11"/>
                    <a:pt x="142" y="22"/>
                    <a:pt x="133" y="32"/>
                  </a:cubicBezTo>
                  <a:cubicBezTo>
                    <a:pt x="119" y="21"/>
                    <a:pt x="101" y="14"/>
                    <a:pt x="82" y="14"/>
                  </a:cubicBezTo>
                  <a:cubicBezTo>
                    <a:pt x="37" y="14"/>
                    <a:pt x="0" y="51"/>
                    <a:pt x="0" y="96"/>
                  </a:cubicBezTo>
                  <a:cubicBezTo>
                    <a:pt x="0" y="141"/>
                    <a:pt x="37" y="177"/>
                    <a:pt x="82" y="177"/>
                  </a:cubicBezTo>
                  <a:cubicBezTo>
                    <a:pt x="127" y="177"/>
                    <a:pt x="163" y="141"/>
                    <a:pt x="163" y="96"/>
                  </a:cubicBezTo>
                  <a:cubicBezTo>
                    <a:pt x="163" y="79"/>
                    <a:pt x="158" y="64"/>
                    <a:pt x="150" y="51"/>
                  </a:cubicBezTo>
                  <a:cubicBezTo>
                    <a:pt x="160" y="42"/>
                    <a:pt x="171" y="31"/>
                    <a:pt x="183" y="20"/>
                  </a:cubicBezTo>
                  <a:close/>
                  <a:moveTo>
                    <a:pt x="143" y="96"/>
                  </a:moveTo>
                  <a:cubicBezTo>
                    <a:pt x="143" y="130"/>
                    <a:pt x="116" y="157"/>
                    <a:pt x="82" y="157"/>
                  </a:cubicBezTo>
                  <a:cubicBezTo>
                    <a:pt x="48" y="157"/>
                    <a:pt x="20" y="130"/>
                    <a:pt x="20" y="96"/>
                  </a:cubicBezTo>
                  <a:cubicBezTo>
                    <a:pt x="20" y="62"/>
                    <a:pt x="48" y="34"/>
                    <a:pt x="82" y="34"/>
                  </a:cubicBezTo>
                  <a:cubicBezTo>
                    <a:pt x="96" y="34"/>
                    <a:pt x="109" y="39"/>
                    <a:pt x="119" y="47"/>
                  </a:cubicBezTo>
                  <a:cubicBezTo>
                    <a:pt x="103" y="64"/>
                    <a:pt x="93" y="79"/>
                    <a:pt x="86" y="89"/>
                  </a:cubicBezTo>
                  <a:cubicBezTo>
                    <a:pt x="73" y="75"/>
                    <a:pt x="57" y="59"/>
                    <a:pt x="56" y="58"/>
                  </a:cubicBezTo>
                  <a:cubicBezTo>
                    <a:pt x="37" y="77"/>
                    <a:pt x="37" y="77"/>
                    <a:pt x="37" y="77"/>
                  </a:cubicBezTo>
                  <a:cubicBezTo>
                    <a:pt x="46" y="85"/>
                    <a:pt x="69" y="108"/>
                    <a:pt x="76" y="120"/>
                  </a:cubicBezTo>
                  <a:cubicBezTo>
                    <a:pt x="89" y="139"/>
                    <a:pt x="89" y="139"/>
                    <a:pt x="89" y="139"/>
                  </a:cubicBezTo>
                  <a:cubicBezTo>
                    <a:pt x="99" y="118"/>
                    <a:pt x="99" y="118"/>
                    <a:pt x="99" y="118"/>
                  </a:cubicBezTo>
                  <a:cubicBezTo>
                    <a:pt x="99" y="118"/>
                    <a:pt x="109" y="97"/>
                    <a:pt x="136" y="67"/>
                  </a:cubicBezTo>
                  <a:cubicBezTo>
                    <a:pt x="141" y="75"/>
                    <a:pt x="143" y="85"/>
                    <a:pt x="143" y="96"/>
                  </a:cubicBezTo>
                  <a:close/>
                </a:path>
              </a:pathLst>
            </a:custGeom>
            <a:grpFill/>
            <a:ln>
              <a:noFill/>
            </a:ln>
          </p:spPr>
          <p:txBody>
            <a:bodyPr vert="horz" wrap="square" lIns="65882" tIns="32941" rIns="65882" bIns="3294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defTabSz="698971">
                <a:defRPr/>
              </a:pPr>
              <a:endParaRPr lang="en-US" sz="1323">
                <a:solidFill>
                  <a:srgbClr val="505050"/>
                </a:solidFill>
              </a:endParaRPr>
            </a:p>
          </p:txBody>
        </p:sp>
      </p:grpSp>
      <p:grpSp>
        <p:nvGrpSpPr>
          <p:cNvPr id="140" name="Group 139"/>
          <p:cNvGrpSpPr/>
          <p:nvPr/>
        </p:nvGrpSpPr>
        <p:grpSpPr>
          <a:xfrm>
            <a:off x="7015031" y="4649988"/>
            <a:ext cx="858755" cy="511234"/>
            <a:chOff x="13381038" y="5965825"/>
            <a:chExt cx="5718176" cy="3602038"/>
          </a:xfrm>
          <a:solidFill>
            <a:schemeClr val="tx2"/>
          </a:solidFill>
        </p:grpSpPr>
        <p:sp>
          <p:nvSpPr>
            <p:cNvPr id="155" name="Freeform 154"/>
            <p:cNvSpPr>
              <a:spLocks noEditPoints="1"/>
            </p:cNvSpPr>
            <p:nvPr/>
          </p:nvSpPr>
          <p:spPr bwMode="auto">
            <a:xfrm>
              <a:off x="13381038" y="6529388"/>
              <a:ext cx="1277938" cy="3027363"/>
            </a:xfrm>
            <a:custGeom>
              <a:avLst/>
              <a:gdLst>
                <a:gd name="T0" fmla="*/ 178 w 805"/>
                <a:gd name="T1" fmla="*/ 1345 h 1907"/>
                <a:gd name="T2" fmla="*/ 178 w 805"/>
                <a:gd name="T3" fmla="*/ 1523 h 1907"/>
                <a:gd name="T4" fmla="*/ 348 w 805"/>
                <a:gd name="T5" fmla="*/ 1523 h 1907"/>
                <a:gd name="T6" fmla="*/ 348 w 805"/>
                <a:gd name="T7" fmla="*/ 1345 h 1907"/>
                <a:gd name="T8" fmla="*/ 178 w 805"/>
                <a:gd name="T9" fmla="*/ 1345 h 1907"/>
                <a:gd name="T10" fmla="*/ 178 w 805"/>
                <a:gd name="T11" fmla="*/ 1345 h 1907"/>
                <a:gd name="T12" fmla="*/ 178 w 805"/>
                <a:gd name="T13" fmla="*/ 1120 h 1907"/>
                <a:gd name="T14" fmla="*/ 178 w 805"/>
                <a:gd name="T15" fmla="*/ 1298 h 1907"/>
                <a:gd name="T16" fmla="*/ 348 w 805"/>
                <a:gd name="T17" fmla="*/ 1298 h 1907"/>
                <a:gd name="T18" fmla="*/ 348 w 805"/>
                <a:gd name="T19" fmla="*/ 1120 h 1907"/>
                <a:gd name="T20" fmla="*/ 178 w 805"/>
                <a:gd name="T21" fmla="*/ 1120 h 1907"/>
                <a:gd name="T22" fmla="*/ 178 w 805"/>
                <a:gd name="T23" fmla="*/ 1120 h 1907"/>
                <a:gd name="T24" fmla="*/ 178 w 805"/>
                <a:gd name="T25" fmla="*/ 881 h 1907"/>
                <a:gd name="T26" fmla="*/ 178 w 805"/>
                <a:gd name="T27" fmla="*/ 1059 h 1907"/>
                <a:gd name="T28" fmla="*/ 348 w 805"/>
                <a:gd name="T29" fmla="*/ 1059 h 1907"/>
                <a:gd name="T30" fmla="*/ 348 w 805"/>
                <a:gd name="T31" fmla="*/ 881 h 1907"/>
                <a:gd name="T32" fmla="*/ 178 w 805"/>
                <a:gd name="T33" fmla="*/ 881 h 1907"/>
                <a:gd name="T34" fmla="*/ 178 w 805"/>
                <a:gd name="T35" fmla="*/ 881 h 1907"/>
                <a:gd name="T36" fmla="*/ 178 w 805"/>
                <a:gd name="T37" fmla="*/ 630 h 1907"/>
                <a:gd name="T38" fmla="*/ 178 w 805"/>
                <a:gd name="T39" fmla="*/ 808 h 1907"/>
                <a:gd name="T40" fmla="*/ 348 w 805"/>
                <a:gd name="T41" fmla="*/ 808 h 1907"/>
                <a:gd name="T42" fmla="*/ 348 w 805"/>
                <a:gd name="T43" fmla="*/ 630 h 1907"/>
                <a:gd name="T44" fmla="*/ 178 w 805"/>
                <a:gd name="T45" fmla="*/ 630 h 1907"/>
                <a:gd name="T46" fmla="*/ 178 w 805"/>
                <a:gd name="T47" fmla="*/ 630 h 1907"/>
                <a:gd name="T48" fmla="*/ 455 w 805"/>
                <a:gd name="T49" fmla="*/ 384 h 1907"/>
                <a:gd name="T50" fmla="*/ 455 w 805"/>
                <a:gd name="T51" fmla="*/ 564 h 1907"/>
                <a:gd name="T52" fmla="*/ 627 w 805"/>
                <a:gd name="T53" fmla="*/ 564 h 1907"/>
                <a:gd name="T54" fmla="*/ 627 w 805"/>
                <a:gd name="T55" fmla="*/ 384 h 1907"/>
                <a:gd name="T56" fmla="*/ 455 w 805"/>
                <a:gd name="T57" fmla="*/ 384 h 1907"/>
                <a:gd name="T58" fmla="*/ 455 w 805"/>
                <a:gd name="T59" fmla="*/ 384 h 1907"/>
                <a:gd name="T60" fmla="*/ 178 w 805"/>
                <a:gd name="T61" fmla="*/ 384 h 1907"/>
                <a:gd name="T62" fmla="*/ 178 w 805"/>
                <a:gd name="T63" fmla="*/ 564 h 1907"/>
                <a:gd name="T64" fmla="*/ 348 w 805"/>
                <a:gd name="T65" fmla="*/ 564 h 1907"/>
                <a:gd name="T66" fmla="*/ 348 w 805"/>
                <a:gd name="T67" fmla="*/ 384 h 1907"/>
                <a:gd name="T68" fmla="*/ 178 w 805"/>
                <a:gd name="T69" fmla="*/ 384 h 1907"/>
                <a:gd name="T70" fmla="*/ 178 w 805"/>
                <a:gd name="T71" fmla="*/ 384 h 1907"/>
                <a:gd name="T72" fmla="*/ 455 w 805"/>
                <a:gd name="T73" fmla="*/ 137 h 1907"/>
                <a:gd name="T74" fmla="*/ 455 w 805"/>
                <a:gd name="T75" fmla="*/ 315 h 1907"/>
                <a:gd name="T76" fmla="*/ 627 w 805"/>
                <a:gd name="T77" fmla="*/ 315 h 1907"/>
                <a:gd name="T78" fmla="*/ 627 w 805"/>
                <a:gd name="T79" fmla="*/ 137 h 1907"/>
                <a:gd name="T80" fmla="*/ 455 w 805"/>
                <a:gd name="T81" fmla="*/ 137 h 1907"/>
                <a:gd name="T82" fmla="*/ 455 w 805"/>
                <a:gd name="T83" fmla="*/ 137 h 1907"/>
                <a:gd name="T84" fmla="*/ 178 w 805"/>
                <a:gd name="T85" fmla="*/ 137 h 1907"/>
                <a:gd name="T86" fmla="*/ 178 w 805"/>
                <a:gd name="T87" fmla="*/ 315 h 1907"/>
                <a:gd name="T88" fmla="*/ 348 w 805"/>
                <a:gd name="T89" fmla="*/ 315 h 1907"/>
                <a:gd name="T90" fmla="*/ 348 w 805"/>
                <a:gd name="T91" fmla="*/ 137 h 1907"/>
                <a:gd name="T92" fmla="*/ 178 w 805"/>
                <a:gd name="T93" fmla="*/ 137 h 1907"/>
                <a:gd name="T94" fmla="*/ 178 w 805"/>
                <a:gd name="T95" fmla="*/ 137 h 1907"/>
                <a:gd name="T96" fmla="*/ 0 w 805"/>
                <a:gd name="T97" fmla="*/ 0 h 1907"/>
                <a:gd name="T98" fmla="*/ 805 w 805"/>
                <a:gd name="T99" fmla="*/ 0 h 1907"/>
                <a:gd name="T100" fmla="*/ 805 w 805"/>
                <a:gd name="T101" fmla="*/ 694 h 1907"/>
                <a:gd name="T102" fmla="*/ 426 w 805"/>
                <a:gd name="T103" fmla="*/ 694 h 1907"/>
                <a:gd name="T104" fmla="*/ 426 w 805"/>
                <a:gd name="T105" fmla="*/ 1907 h 1907"/>
                <a:gd name="T106" fmla="*/ 0 w 805"/>
                <a:gd name="T107" fmla="*/ 1907 h 1907"/>
                <a:gd name="T108" fmla="*/ 0 w 805"/>
                <a:gd name="T109" fmla="*/ 0 h 1907"/>
                <a:gd name="T110" fmla="*/ 0 w 805"/>
                <a:gd name="T111" fmla="*/ 0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5" h="1907">
                  <a:moveTo>
                    <a:pt x="178" y="1345"/>
                  </a:moveTo>
                  <a:lnTo>
                    <a:pt x="178" y="1523"/>
                  </a:lnTo>
                  <a:lnTo>
                    <a:pt x="348" y="1523"/>
                  </a:lnTo>
                  <a:lnTo>
                    <a:pt x="348" y="1345"/>
                  </a:lnTo>
                  <a:lnTo>
                    <a:pt x="178" y="1345"/>
                  </a:lnTo>
                  <a:lnTo>
                    <a:pt x="178" y="1345"/>
                  </a:lnTo>
                  <a:close/>
                  <a:moveTo>
                    <a:pt x="178" y="1120"/>
                  </a:moveTo>
                  <a:lnTo>
                    <a:pt x="178" y="1298"/>
                  </a:lnTo>
                  <a:lnTo>
                    <a:pt x="348" y="1298"/>
                  </a:lnTo>
                  <a:lnTo>
                    <a:pt x="348" y="1120"/>
                  </a:lnTo>
                  <a:lnTo>
                    <a:pt x="178" y="1120"/>
                  </a:lnTo>
                  <a:lnTo>
                    <a:pt x="178" y="1120"/>
                  </a:lnTo>
                  <a:close/>
                  <a:moveTo>
                    <a:pt x="178" y="881"/>
                  </a:moveTo>
                  <a:lnTo>
                    <a:pt x="178" y="1059"/>
                  </a:lnTo>
                  <a:lnTo>
                    <a:pt x="348" y="1059"/>
                  </a:lnTo>
                  <a:lnTo>
                    <a:pt x="348" y="881"/>
                  </a:lnTo>
                  <a:lnTo>
                    <a:pt x="178" y="881"/>
                  </a:lnTo>
                  <a:lnTo>
                    <a:pt x="178" y="881"/>
                  </a:lnTo>
                  <a:close/>
                  <a:moveTo>
                    <a:pt x="178" y="630"/>
                  </a:moveTo>
                  <a:lnTo>
                    <a:pt x="178" y="808"/>
                  </a:lnTo>
                  <a:lnTo>
                    <a:pt x="348" y="808"/>
                  </a:lnTo>
                  <a:lnTo>
                    <a:pt x="348" y="630"/>
                  </a:lnTo>
                  <a:lnTo>
                    <a:pt x="178" y="630"/>
                  </a:lnTo>
                  <a:lnTo>
                    <a:pt x="178" y="630"/>
                  </a:lnTo>
                  <a:close/>
                  <a:moveTo>
                    <a:pt x="455" y="384"/>
                  </a:moveTo>
                  <a:lnTo>
                    <a:pt x="455" y="564"/>
                  </a:lnTo>
                  <a:lnTo>
                    <a:pt x="627" y="564"/>
                  </a:lnTo>
                  <a:lnTo>
                    <a:pt x="627" y="384"/>
                  </a:lnTo>
                  <a:lnTo>
                    <a:pt x="455" y="384"/>
                  </a:lnTo>
                  <a:lnTo>
                    <a:pt x="455" y="384"/>
                  </a:lnTo>
                  <a:close/>
                  <a:moveTo>
                    <a:pt x="178" y="384"/>
                  </a:moveTo>
                  <a:lnTo>
                    <a:pt x="178" y="564"/>
                  </a:lnTo>
                  <a:lnTo>
                    <a:pt x="348" y="564"/>
                  </a:lnTo>
                  <a:lnTo>
                    <a:pt x="348" y="384"/>
                  </a:lnTo>
                  <a:lnTo>
                    <a:pt x="178" y="384"/>
                  </a:lnTo>
                  <a:lnTo>
                    <a:pt x="178" y="384"/>
                  </a:lnTo>
                  <a:close/>
                  <a:moveTo>
                    <a:pt x="455" y="137"/>
                  </a:moveTo>
                  <a:lnTo>
                    <a:pt x="455" y="315"/>
                  </a:lnTo>
                  <a:lnTo>
                    <a:pt x="627" y="315"/>
                  </a:lnTo>
                  <a:lnTo>
                    <a:pt x="627" y="137"/>
                  </a:lnTo>
                  <a:lnTo>
                    <a:pt x="455" y="137"/>
                  </a:lnTo>
                  <a:lnTo>
                    <a:pt x="455" y="137"/>
                  </a:lnTo>
                  <a:close/>
                  <a:moveTo>
                    <a:pt x="178" y="137"/>
                  </a:moveTo>
                  <a:lnTo>
                    <a:pt x="178" y="315"/>
                  </a:lnTo>
                  <a:lnTo>
                    <a:pt x="348" y="315"/>
                  </a:lnTo>
                  <a:lnTo>
                    <a:pt x="348" y="137"/>
                  </a:lnTo>
                  <a:lnTo>
                    <a:pt x="178" y="137"/>
                  </a:lnTo>
                  <a:lnTo>
                    <a:pt x="178" y="137"/>
                  </a:lnTo>
                  <a:close/>
                  <a:moveTo>
                    <a:pt x="0" y="0"/>
                  </a:moveTo>
                  <a:lnTo>
                    <a:pt x="805" y="0"/>
                  </a:lnTo>
                  <a:lnTo>
                    <a:pt x="805" y="694"/>
                  </a:lnTo>
                  <a:lnTo>
                    <a:pt x="426" y="694"/>
                  </a:lnTo>
                  <a:lnTo>
                    <a:pt x="426" y="1907"/>
                  </a:lnTo>
                  <a:lnTo>
                    <a:pt x="0" y="190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82" tIns="32941" rIns="65882" bIns="3294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defTabSz="698971">
                <a:defRPr/>
              </a:pPr>
              <a:endParaRPr lang="en-US" sz="1323">
                <a:solidFill>
                  <a:srgbClr val="505050"/>
                </a:solidFill>
              </a:endParaRPr>
            </a:p>
          </p:txBody>
        </p:sp>
        <p:sp>
          <p:nvSpPr>
            <p:cNvPr id="160" name="Freeform 159"/>
            <p:cNvSpPr>
              <a:spLocks/>
            </p:cNvSpPr>
            <p:nvPr/>
          </p:nvSpPr>
          <p:spPr bwMode="auto">
            <a:xfrm>
              <a:off x="16198851" y="7683500"/>
              <a:ext cx="2900363" cy="1884363"/>
            </a:xfrm>
            <a:custGeom>
              <a:avLst/>
              <a:gdLst>
                <a:gd name="T0" fmla="*/ 768 w 772"/>
                <a:gd name="T1" fmla="*/ 328 h 501"/>
                <a:gd name="T2" fmla="*/ 756 w 772"/>
                <a:gd name="T3" fmla="*/ 292 h 501"/>
                <a:gd name="T4" fmla="*/ 737 w 772"/>
                <a:gd name="T5" fmla="*/ 260 h 501"/>
                <a:gd name="T6" fmla="*/ 712 w 772"/>
                <a:gd name="T7" fmla="*/ 232 h 501"/>
                <a:gd name="T8" fmla="*/ 682 w 772"/>
                <a:gd name="T9" fmla="*/ 210 h 501"/>
                <a:gd name="T10" fmla="*/ 668 w 772"/>
                <a:gd name="T11" fmla="*/ 202 h 501"/>
                <a:gd name="T12" fmla="*/ 666 w 772"/>
                <a:gd name="T13" fmla="*/ 184 h 501"/>
                <a:gd name="T14" fmla="*/ 662 w 772"/>
                <a:gd name="T15" fmla="*/ 165 h 501"/>
                <a:gd name="T16" fmla="*/ 656 w 772"/>
                <a:gd name="T17" fmla="*/ 149 h 501"/>
                <a:gd name="T18" fmla="*/ 647 w 772"/>
                <a:gd name="T19" fmla="*/ 133 h 501"/>
                <a:gd name="T20" fmla="*/ 637 w 772"/>
                <a:gd name="T21" fmla="*/ 120 h 501"/>
                <a:gd name="T22" fmla="*/ 624 w 772"/>
                <a:gd name="T23" fmla="*/ 107 h 501"/>
                <a:gd name="T24" fmla="*/ 611 w 772"/>
                <a:gd name="T25" fmla="*/ 97 h 501"/>
                <a:gd name="T26" fmla="*/ 595 w 772"/>
                <a:gd name="T27" fmla="*/ 89 h 501"/>
                <a:gd name="T28" fmla="*/ 579 w 772"/>
                <a:gd name="T29" fmla="*/ 83 h 501"/>
                <a:gd name="T30" fmla="*/ 562 w 772"/>
                <a:gd name="T31" fmla="*/ 80 h 501"/>
                <a:gd name="T32" fmla="*/ 540 w 772"/>
                <a:gd name="T33" fmla="*/ 80 h 501"/>
                <a:gd name="T34" fmla="*/ 514 w 772"/>
                <a:gd name="T35" fmla="*/ 86 h 501"/>
                <a:gd name="T36" fmla="*/ 490 w 772"/>
                <a:gd name="T37" fmla="*/ 97 h 501"/>
                <a:gd name="T38" fmla="*/ 468 w 772"/>
                <a:gd name="T39" fmla="*/ 80 h 501"/>
                <a:gd name="T40" fmla="*/ 441 w 772"/>
                <a:gd name="T41" fmla="*/ 52 h 501"/>
                <a:gd name="T42" fmla="*/ 411 w 772"/>
                <a:gd name="T43" fmla="*/ 28 h 501"/>
                <a:gd name="T44" fmla="*/ 376 w 772"/>
                <a:gd name="T45" fmla="*/ 12 h 501"/>
                <a:gd name="T46" fmla="*/ 338 w 772"/>
                <a:gd name="T47" fmla="*/ 3 h 501"/>
                <a:gd name="T48" fmla="*/ 301 w 772"/>
                <a:gd name="T49" fmla="*/ 1 h 501"/>
                <a:gd name="T50" fmla="*/ 271 w 772"/>
                <a:gd name="T51" fmla="*/ 5 h 501"/>
                <a:gd name="T52" fmla="*/ 243 w 772"/>
                <a:gd name="T53" fmla="*/ 13 h 501"/>
                <a:gd name="T54" fmla="*/ 216 w 772"/>
                <a:gd name="T55" fmla="*/ 26 h 501"/>
                <a:gd name="T56" fmla="*/ 209 w 772"/>
                <a:gd name="T57" fmla="*/ 92 h 501"/>
                <a:gd name="T58" fmla="*/ 0 w 772"/>
                <a:gd name="T59" fmla="*/ 355 h 501"/>
                <a:gd name="T60" fmla="*/ 0 w 772"/>
                <a:gd name="T61" fmla="*/ 376 h 501"/>
                <a:gd name="T62" fmla="*/ 2 w 772"/>
                <a:gd name="T63" fmla="*/ 398 h 501"/>
                <a:gd name="T64" fmla="*/ 9 w 772"/>
                <a:gd name="T65" fmla="*/ 418 h 501"/>
                <a:gd name="T66" fmla="*/ 18 w 772"/>
                <a:gd name="T67" fmla="*/ 436 h 501"/>
                <a:gd name="T68" fmla="*/ 29 w 772"/>
                <a:gd name="T69" fmla="*/ 452 h 501"/>
                <a:gd name="T70" fmla="*/ 44 w 772"/>
                <a:gd name="T71" fmla="*/ 466 h 501"/>
                <a:gd name="T72" fmla="*/ 60 w 772"/>
                <a:gd name="T73" fmla="*/ 478 h 501"/>
                <a:gd name="T74" fmla="*/ 79 w 772"/>
                <a:gd name="T75" fmla="*/ 487 h 501"/>
                <a:gd name="T76" fmla="*/ 99 w 772"/>
                <a:gd name="T77" fmla="*/ 495 h 501"/>
                <a:gd name="T78" fmla="*/ 121 w 772"/>
                <a:gd name="T79" fmla="*/ 499 h 501"/>
                <a:gd name="T80" fmla="*/ 143 w 772"/>
                <a:gd name="T81" fmla="*/ 501 h 501"/>
                <a:gd name="T82" fmla="*/ 633 w 772"/>
                <a:gd name="T83" fmla="*/ 499 h 501"/>
                <a:gd name="T84" fmla="*/ 677 w 772"/>
                <a:gd name="T85" fmla="*/ 489 h 501"/>
                <a:gd name="T86" fmla="*/ 698 w 772"/>
                <a:gd name="T87" fmla="*/ 480 h 501"/>
                <a:gd name="T88" fmla="*/ 716 w 772"/>
                <a:gd name="T89" fmla="*/ 471 h 501"/>
                <a:gd name="T90" fmla="*/ 732 w 772"/>
                <a:gd name="T91" fmla="*/ 459 h 501"/>
                <a:gd name="T92" fmla="*/ 746 w 772"/>
                <a:gd name="T93" fmla="*/ 445 h 501"/>
                <a:gd name="T94" fmla="*/ 757 w 772"/>
                <a:gd name="T95" fmla="*/ 428 h 501"/>
                <a:gd name="T96" fmla="*/ 765 w 772"/>
                <a:gd name="T97" fmla="*/ 410 h 501"/>
                <a:gd name="T98" fmla="*/ 770 w 772"/>
                <a:gd name="T99" fmla="*/ 389 h 501"/>
                <a:gd name="T100" fmla="*/ 772 w 772"/>
                <a:gd name="T101" fmla="*/ 366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2" h="501">
                  <a:moveTo>
                    <a:pt x="772" y="353"/>
                  </a:moveTo>
                  <a:cubicBezTo>
                    <a:pt x="770" y="340"/>
                    <a:pt x="770" y="340"/>
                    <a:pt x="770" y="340"/>
                  </a:cubicBezTo>
                  <a:cubicBezTo>
                    <a:pt x="768" y="328"/>
                    <a:pt x="768" y="328"/>
                    <a:pt x="768" y="328"/>
                  </a:cubicBezTo>
                  <a:cubicBezTo>
                    <a:pt x="765" y="316"/>
                    <a:pt x="765" y="316"/>
                    <a:pt x="765" y="316"/>
                  </a:cubicBezTo>
                  <a:cubicBezTo>
                    <a:pt x="761" y="304"/>
                    <a:pt x="761" y="304"/>
                    <a:pt x="761" y="304"/>
                  </a:cubicBezTo>
                  <a:cubicBezTo>
                    <a:pt x="756" y="292"/>
                    <a:pt x="756" y="292"/>
                    <a:pt x="756" y="292"/>
                  </a:cubicBezTo>
                  <a:cubicBezTo>
                    <a:pt x="750" y="281"/>
                    <a:pt x="750" y="281"/>
                    <a:pt x="750" y="281"/>
                  </a:cubicBezTo>
                  <a:cubicBezTo>
                    <a:pt x="744" y="270"/>
                    <a:pt x="744" y="270"/>
                    <a:pt x="744" y="270"/>
                  </a:cubicBezTo>
                  <a:cubicBezTo>
                    <a:pt x="737" y="260"/>
                    <a:pt x="737" y="260"/>
                    <a:pt x="737" y="260"/>
                  </a:cubicBezTo>
                  <a:cubicBezTo>
                    <a:pt x="729" y="249"/>
                    <a:pt x="729" y="249"/>
                    <a:pt x="729" y="249"/>
                  </a:cubicBezTo>
                  <a:cubicBezTo>
                    <a:pt x="721" y="240"/>
                    <a:pt x="721" y="240"/>
                    <a:pt x="721" y="240"/>
                  </a:cubicBezTo>
                  <a:cubicBezTo>
                    <a:pt x="712" y="232"/>
                    <a:pt x="712" y="232"/>
                    <a:pt x="712" y="232"/>
                  </a:cubicBezTo>
                  <a:cubicBezTo>
                    <a:pt x="702" y="223"/>
                    <a:pt x="702" y="223"/>
                    <a:pt x="702" y="223"/>
                  </a:cubicBezTo>
                  <a:cubicBezTo>
                    <a:pt x="692" y="216"/>
                    <a:pt x="692" y="216"/>
                    <a:pt x="692" y="216"/>
                  </a:cubicBezTo>
                  <a:cubicBezTo>
                    <a:pt x="682" y="210"/>
                    <a:pt x="682" y="210"/>
                    <a:pt x="682" y="210"/>
                  </a:cubicBezTo>
                  <a:cubicBezTo>
                    <a:pt x="671" y="204"/>
                    <a:pt x="671" y="204"/>
                    <a:pt x="671" y="204"/>
                  </a:cubicBezTo>
                  <a:cubicBezTo>
                    <a:pt x="669" y="203"/>
                    <a:pt x="669" y="203"/>
                    <a:pt x="669" y="203"/>
                  </a:cubicBezTo>
                  <a:cubicBezTo>
                    <a:pt x="668" y="202"/>
                    <a:pt x="668" y="202"/>
                    <a:pt x="668" y="202"/>
                  </a:cubicBezTo>
                  <a:cubicBezTo>
                    <a:pt x="668" y="196"/>
                    <a:pt x="668" y="196"/>
                    <a:pt x="668" y="196"/>
                  </a:cubicBezTo>
                  <a:cubicBezTo>
                    <a:pt x="668" y="190"/>
                    <a:pt x="668" y="190"/>
                    <a:pt x="668" y="190"/>
                  </a:cubicBezTo>
                  <a:cubicBezTo>
                    <a:pt x="666" y="184"/>
                    <a:pt x="666" y="184"/>
                    <a:pt x="666" y="184"/>
                  </a:cubicBezTo>
                  <a:cubicBezTo>
                    <a:pt x="666" y="177"/>
                    <a:pt x="666" y="177"/>
                    <a:pt x="666" y="177"/>
                  </a:cubicBezTo>
                  <a:cubicBezTo>
                    <a:pt x="664" y="172"/>
                    <a:pt x="664" y="172"/>
                    <a:pt x="664" y="172"/>
                  </a:cubicBezTo>
                  <a:cubicBezTo>
                    <a:pt x="662" y="165"/>
                    <a:pt x="662" y="165"/>
                    <a:pt x="662" y="165"/>
                  </a:cubicBezTo>
                  <a:cubicBezTo>
                    <a:pt x="661" y="160"/>
                    <a:pt x="661" y="160"/>
                    <a:pt x="661" y="160"/>
                  </a:cubicBezTo>
                  <a:cubicBezTo>
                    <a:pt x="658" y="154"/>
                    <a:pt x="658" y="154"/>
                    <a:pt x="658" y="154"/>
                  </a:cubicBezTo>
                  <a:cubicBezTo>
                    <a:pt x="656" y="149"/>
                    <a:pt x="656" y="149"/>
                    <a:pt x="656" y="149"/>
                  </a:cubicBezTo>
                  <a:cubicBezTo>
                    <a:pt x="653" y="144"/>
                    <a:pt x="653" y="144"/>
                    <a:pt x="653" y="144"/>
                  </a:cubicBezTo>
                  <a:cubicBezTo>
                    <a:pt x="651" y="138"/>
                    <a:pt x="651" y="138"/>
                    <a:pt x="651" y="138"/>
                  </a:cubicBezTo>
                  <a:cubicBezTo>
                    <a:pt x="647" y="133"/>
                    <a:pt x="647" y="133"/>
                    <a:pt x="647" y="133"/>
                  </a:cubicBezTo>
                  <a:cubicBezTo>
                    <a:pt x="644" y="129"/>
                    <a:pt x="644" y="129"/>
                    <a:pt x="644" y="129"/>
                  </a:cubicBezTo>
                  <a:cubicBezTo>
                    <a:pt x="640" y="124"/>
                    <a:pt x="640" y="124"/>
                    <a:pt x="640" y="124"/>
                  </a:cubicBezTo>
                  <a:cubicBezTo>
                    <a:pt x="637" y="120"/>
                    <a:pt x="637" y="120"/>
                    <a:pt x="637" y="120"/>
                  </a:cubicBezTo>
                  <a:cubicBezTo>
                    <a:pt x="633" y="115"/>
                    <a:pt x="633" y="115"/>
                    <a:pt x="633" y="115"/>
                  </a:cubicBezTo>
                  <a:cubicBezTo>
                    <a:pt x="629" y="111"/>
                    <a:pt x="629" y="111"/>
                    <a:pt x="629" y="111"/>
                  </a:cubicBezTo>
                  <a:cubicBezTo>
                    <a:pt x="624" y="107"/>
                    <a:pt x="624" y="107"/>
                    <a:pt x="624" y="107"/>
                  </a:cubicBezTo>
                  <a:cubicBezTo>
                    <a:pt x="620" y="104"/>
                    <a:pt x="620" y="104"/>
                    <a:pt x="620" y="104"/>
                  </a:cubicBezTo>
                  <a:cubicBezTo>
                    <a:pt x="615" y="100"/>
                    <a:pt x="615" y="100"/>
                    <a:pt x="615" y="100"/>
                  </a:cubicBezTo>
                  <a:cubicBezTo>
                    <a:pt x="611" y="97"/>
                    <a:pt x="611" y="97"/>
                    <a:pt x="611" y="97"/>
                  </a:cubicBezTo>
                  <a:cubicBezTo>
                    <a:pt x="606" y="94"/>
                    <a:pt x="606" y="94"/>
                    <a:pt x="606" y="94"/>
                  </a:cubicBezTo>
                  <a:cubicBezTo>
                    <a:pt x="601" y="92"/>
                    <a:pt x="601" y="92"/>
                    <a:pt x="601" y="92"/>
                  </a:cubicBezTo>
                  <a:cubicBezTo>
                    <a:pt x="595" y="89"/>
                    <a:pt x="595" y="89"/>
                    <a:pt x="595" y="89"/>
                  </a:cubicBezTo>
                  <a:cubicBezTo>
                    <a:pt x="590" y="87"/>
                    <a:pt x="590" y="87"/>
                    <a:pt x="590" y="87"/>
                  </a:cubicBezTo>
                  <a:cubicBezTo>
                    <a:pt x="584" y="85"/>
                    <a:pt x="584" y="85"/>
                    <a:pt x="584" y="85"/>
                  </a:cubicBezTo>
                  <a:cubicBezTo>
                    <a:pt x="579" y="83"/>
                    <a:pt x="579" y="83"/>
                    <a:pt x="579" y="83"/>
                  </a:cubicBezTo>
                  <a:cubicBezTo>
                    <a:pt x="573" y="82"/>
                    <a:pt x="573" y="82"/>
                    <a:pt x="573" y="82"/>
                  </a:cubicBezTo>
                  <a:cubicBezTo>
                    <a:pt x="568" y="81"/>
                    <a:pt x="568" y="81"/>
                    <a:pt x="568" y="81"/>
                  </a:cubicBezTo>
                  <a:cubicBezTo>
                    <a:pt x="562" y="80"/>
                    <a:pt x="562" y="80"/>
                    <a:pt x="562" y="80"/>
                  </a:cubicBezTo>
                  <a:cubicBezTo>
                    <a:pt x="556" y="80"/>
                    <a:pt x="556" y="80"/>
                    <a:pt x="556" y="80"/>
                  </a:cubicBezTo>
                  <a:cubicBezTo>
                    <a:pt x="550" y="80"/>
                    <a:pt x="550" y="80"/>
                    <a:pt x="550" y="80"/>
                  </a:cubicBezTo>
                  <a:cubicBezTo>
                    <a:pt x="540" y="80"/>
                    <a:pt x="540" y="80"/>
                    <a:pt x="540" y="80"/>
                  </a:cubicBezTo>
                  <a:cubicBezTo>
                    <a:pt x="531" y="81"/>
                    <a:pt x="531" y="81"/>
                    <a:pt x="531" y="81"/>
                  </a:cubicBezTo>
                  <a:cubicBezTo>
                    <a:pt x="522" y="83"/>
                    <a:pt x="522" y="83"/>
                    <a:pt x="522" y="83"/>
                  </a:cubicBezTo>
                  <a:cubicBezTo>
                    <a:pt x="514" y="86"/>
                    <a:pt x="514" y="86"/>
                    <a:pt x="514" y="86"/>
                  </a:cubicBezTo>
                  <a:cubicBezTo>
                    <a:pt x="505" y="89"/>
                    <a:pt x="505" y="89"/>
                    <a:pt x="505" y="89"/>
                  </a:cubicBezTo>
                  <a:cubicBezTo>
                    <a:pt x="497" y="92"/>
                    <a:pt x="497" y="92"/>
                    <a:pt x="497" y="92"/>
                  </a:cubicBezTo>
                  <a:cubicBezTo>
                    <a:pt x="490" y="97"/>
                    <a:pt x="490" y="97"/>
                    <a:pt x="490" y="97"/>
                  </a:cubicBezTo>
                  <a:cubicBezTo>
                    <a:pt x="482" y="102"/>
                    <a:pt x="482" y="102"/>
                    <a:pt x="482" y="102"/>
                  </a:cubicBezTo>
                  <a:cubicBezTo>
                    <a:pt x="475" y="91"/>
                    <a:pt x="475" y="91"/>
                    <a:pt x="475" y="91"/>
                  </a:cubicBezTo>
                  <a:cubicBezTo>
                    <a:pt x="468" y="80"/>
                    <a:pt x="468" y="80"/>
                    <a:pt x="468" y="80"/>
                  </a:cubicBezTo>
                  <a:cubicBezTo>
                    <a:pt x="459" y="70"/>
                    <a:pt x="459" y="70"/>
                    <a:pt x="459" y="70"/>
                  </a:cubicBezTo>
                  <a:cubicBezTo>
                    <a:pt x="451" y="61"/>
                    <a:pt x="451" y="61"/>
                    <a:pt x="451" y="61"/>
                  </a:cubicBezTo>
                  <a:cubicBezTo>
                    <a:pt x="441" y="52"/>
                    <a:pt x="441" y="52"/>
                    <a:pt x="441" y="52"/>
                  </a:cubicBezTo>
                  <a:cubicBezTo>
                    <a:pt x="432" y="43"/>
                    <a:pt x="432" y="43"/>
                    <a:pt x="432" y="43"/>
                  </a:cubicBezTo>
                  <a:cubicBezTo>
                    <a:pt x="421" y="36"/>
                    <a:pt x="421" y="36"/>
                    <a:pt x="421" y="36"/>
                  </a:cubicBezTo>
                  <a:cubicBezTo>
                    <a:pt x="411" y="28"/>
                    <a:pt x="411" y="28"/>
                    <a:pt x="411" y="28"/>
                  </a:cubicBezTo>
                  <a:cubicBezTo>
                    <a:pt x="399" y="22"/>
                    <a:pt x="399" y="22"/>
                    <a:pt x="399" y="22"/>
                  </a:cubicBezTo>
                  <a:cubicBezTo>
                    <a:pt x="388" y="17"/>
                    <a:pt x="388" y="17"/>
                    <a:pt x="388" y="17"/>
                  </a:cubicBezTo>
                  <a:cubicBezTo>
                    <a:pt x="376" y="12"/>
                    <a:pt x="376" y="12"/>
                    <a:pt x="376" y="12"/>
                  </a:cubicBezTo>
                  <a:cubicBezTo>
                    <a:pt x="364" y="8"/>
                    <a:pt x="364" y="8"/>
                    <a:pt x="364" y="8"/>
                  </a:cubicBezTo>
                  <a:cubicBezTo>
                    <a:pt x="351" y="5"/>
                    <a:pt x="351" y="5"/>
                    <a:pt x="351" y="5"/>
                  </a:cubicBezTo>
                  <a:cubicBezTo>
                    <a:pt x="338" y="3"/>
                    <a:pt x="338" y="3"/>
                    <a:pt x="338" y="3"/>
                  </a:cubicBezTo>
                  <a:cubicBezTo>
                    <a:pt x="325" y="1"/>
                    <a:pt x="325" y="1"/>
                    <a:pt x="325" y="1"/>
                  </a:cubicBezTo>
                  <a:cubicBezTo>
                    <a:pt x="311" y="0"/>
                    <a:pt x="311" y="0"/>
                    <a:pt x="311" y="0"/>
                  </a:cubicBezTo>
                  <a:cubicBezTo>
                    <a:pt x="301" y="1"/>
                    <a:pt x="301" y="1"/>
                    <a:pt x="301" y="1"/>
                  </a:cubicBezTo>
                  <a:cubicBezTo>
                    <a:pt x="291" y="2"/>
                    <a:pt x="291" y="2"/>
                    <a:pt x="291" y="2"/>
                  </a:cubicBezTo>
                  <a:cubicBezTo>
                    <a:pt x="281" y="3"/>
                    <a:pt x="281" y="3"/>
                    <a:pt x="281" y="3"/>
                  </a:cubicBezTo>
                  <a:cubicBezTo>
                    <a:pt x="271" y="5"/>
                    <a:pt x="271" y="5"/>
                    <a:pt x="271" y="5"/>
                  </a:cubicBezTo>
                  <a:cubicBezTo>
                    <a:pt x="262" y="7"/>
                    <a:pt x="262" y="7"/>
                    <a:pt x="262" y="7"/>
                  </a:cubicBezTo>
                  <a:cubicBezTo>
                    <a:pt x="252" y="10"/>
                    <a:pt x="252" y="10"/>
                    <a:pt x="252" y="10"/>
                  </a:cubicBezTo>
                  <a:cubicBezTo>
                    <a:pt x="243" y="13"/>
                    <a:pt x="243" y="13"/>
                    <a:pt x="243" y="13"/>
                  </a:cubicBezTo>
                  <a:cubicBezTo>
                    <a:pt x="234" y="17"/>
                    <a:pt x="234" y="17"/>
                    <a:pt x="234" y="17"/>
                  </a:cubicBezTo>
                  <a:cubicBezTo>
                    <a:pt x="225" y="21"/>
                    <a:pt x="225" y="21"/>
                    <a:pt x="225" y="21"/>
                  </a:cubicBezTo>
                  <a:cubicBezTo>
                    <a:pt x="216" y="26"/>
                    <a:pt x="216" y="26"/>
                    <a:pt x="216" y="26"/>
                  </a:cubicBezTo>
                  <a:cubicBezTo>
                    <a:pt x="208" y="31"/>
                    <a:pt x="208" y="31"/>
                    <a:pt x="208" y="31"/>
                  </a:cubicBezTo>
                  <a:cubicBezTo>
                    <a:pt x="202" y="35"/>
                    <a:pt x="202" y="35"/>
                    <a:pt x="202" y="35"/>
                  </a:cubicBezTo>
                  <a:cubicBezTo>
                    <a:pt x="206" y="54"/>
                    <a:pt x="209" y="73"/>
                    <a:pt x="209" y="92"/>
                  </a:cubicBezTo>
                  <a:cubicBezTo>
                    <a:pt x="209" y="218"/>
                    <a:pt x="119" y="323"/>
                    <a:pt x="1" y="348"/>
                  </a:cubicBezTo>
                  <a:cubicBezTo>
                    <a:pt x="1" y="349"/>
                    <a:pt x="1" y="349"/>
                    <a:pt x="1" y="349"/>
                  </a:cubicBezTo>
                  <a:cubicBezTo>
                    <a:pt x="0" y="355"/>
                    <a:pt x="0" y="355"/>
                    <a:pt x="0" y="355"/>
                  </a:cubicBezTo>
                  <a:cubicBezTo>
                    <a:pt x="0" y="362"/>
                    <a:pt x="0" y="362"/>
                    <a:pt x="0" y="362"/>
                  </a:cubicBezTo>
                  <a:cubicBezTo>
                    <a:pt x="0" y="368"/>
                    <a:pt x="0" y="368"/>
                    <a:pt x="0" y="368"/>
                  </a:cubicBezTo>
                  <a:cubicBezTo>
                    <a:pt x="0" y="376"/>
                    <a:pt x="0" y="376"/>
                    <a:pt x="0" y="376"/>
                  </a:cubicBezTo>
                  <a:cubicBezTo>
                    <a:pt x="0" y="383"/>
                    <a:pt x="0" y="383"/>
                    <a:pt x="0" y="383"/>
                  </a:cubicBezTo>
                  <a:cubicBezTo>
                    <a:pt x="1" y="391"/>
                    <a:pt x="1" y="391"/>
                    <a:pt x="1" y="391"/>
                  </a:cubicBezTo>
                  <a:cubicBezTo>
                    <a:pt x="2" y="398"/>
                    <a:pt x="2" y="398"/>
                    <a:pt x="2" y="398"/>
                  </a:cubicBezTo>
                  <a:cubicBezTo>
                    <a:pt x="4" y="404"/>
                    <a:pt x="4" y="404"/>
                    <a:pt x="4" y="404"/>
                  </a:cubicBezTo>
                  <a:cubicBezTo>
                    <a:pt x="6" y="411"/>
                    <a:pt x="6" y="411"/>
                    <a:pt x="6" y="411"/>
                  </a:cubicBezTo>
                  <a:cubicBezTo>
                    <a:pt x="9" y="418"/>
                    <a:pt x="9" y="418"/>
                    <a:pt x="9" y="418"/>
                  </a:cubicBezTo>
                  <a:cubicBezTo>
                    <a:pt x="11" y="424"/>
                    <a:pt x="11" y="424"/>
                    <a:pt x="11" y="424"/>
                  </a:cubicBezTo>
                  <a:cubicBezTo>
                    <a:pt x="14" y="430"/>
                    <a:pt x="14" y="430"/>
                    <a:pt x="14" y="430"/>
                  </a:cubicBezTo>
                  <a:cubicBezTo>
                    <a:pt x="18" y="436"/>
                    <a:pt x="18" y="436"/>
                    <a:pt x="18" y="436"/>
                  </a:cubicBezTo>
                  <a:cubicBezTo>
                    <a:pt x="21" y="441"/>
                    <a:pt x="21" y="441"/>
                    <a:pt x="21" y="441"/>
                  </a:cubicBezTo>
                  <a:cubicBezTo>
                    <a:pt x="25" y="447"/>
                    <a:pt x="25" y="447"/>
                    <a:pt x="25" y="447"/>
                  </a:cubicBezTo>
                  <a:cubicBezTo>
                    <a:pt x="29" y="452"/>
                    <a:pt x="29" y="452"/>
                    <a:pt x="29" y="452"/>
                  </a:cubicBezTo>
                  <a:cubicBezTo>
                    <a:pt x="34" y="457"/>
                    <a:pt x="34" y="457"/>
                    <a:pt x="34" y="457"/>
                  </a:cubicBezTo>
                  <a:cubicBezTo>
                    <a:pt x="39" y="462"/>
                    <a:pt x="39" y="462"/>
                    <a:pt x="39" y="462"/>
                  </a:cubicBezTo>
                  <a:cubicBezTo>
                    <a:pt x="44" y="466"/>
                    <a:pt x="44" y="466"/>
                    <a:pt x="44" y="466"/>
                  </a:cubicBezTo>
                  <a:cubicBezTo>
                    <a:pt x="49" y="470"/>
                    <a:pt x="49" y="470"/>
                    <a:pt x="49" y="470"/>
                  </a:cubicBezTo>
                  <a:cubicBezTo>
                    <a:pt x="55" y="474"/>
                    <a:pt x="55" y="474"/>
                    <a:pt x="55" y="474"/>
                  </a:cubicBezTo>
                  <a:cubicBezTo>
                    <a:pt x="60" y="478"/>
                    <a:pt x="60" y="478"/>
                    <a:pt x="60" y="478"/>
                  </a:cubicBezTo>
                  <a:cubicBezTo>
                    <a:pt x="66" y="481"/>
                    <a:pt x="66" y="481"/>
                    <a:pt x="66" y="481"/>
                  </a:cubicBezTo>
                  <a:cubicBezTo>
                    <a:pt x="73" y="484"/>
                    <a:pt x="73" y="484"/>
                    <a:pt x="73" y="484"/>
                  </a:cubicBezTo>
                  <a:cubicBezTo>
                    <a:pt x="79" y="487"/>
                    <a:pt x="79" y="487"/>
                    <a:pt x="79" y="487"/>
                  </a:cubicBezTo>
                  <a:cubicBezTo>
                    <a:pt x="85" y="490"/>
                    <a:pt x="85" y="490"/>
                    <a:pt x="85" y="490"/>
                  </a:cubicBezTo>
                  <a:cubicBezTo>
                    <a:pt x="92" y="492"/>
                    <a:pt x="92" y="492"/>
                    <a:pt x="92" y="492"/>
                  </a:cubicBezTo>
                  <a:cubicBezTo>
                    <a:pt x="99" y="495"/>
                    <a:pt x="99" y="495"/>
                    <a:pt x="99" y="495"/>
                  </a:cubicBezTo>
                  <a:cubicBezTo>
                    <a:pt x="106" y="496"/>
                    <a:pt x="106" y="496"/>
                    <a:pt x="106" y="496"/>
                  </a:cubicBezTo>
                  <a:cubicBezTo>
                    <a:pt x="113" y="498"/>
                    <a:pt x="113" y="498"/>
                    <a:pt x="113" y="498"/>
                  </a:cubicBezTo>
                  <a:cubicBezTo>
                    <a:pt x="121" y="499"/>
                    <a:pt x="121" y="499"/>
                    <a:pt x="121" y="499"/>
                  </a:cubicBezTo>
                  <a:cubicBezTo>
                    <a:pt x="128" y="500"/>
                    <a:pt x="128" y="500"/>
                    <a:pt x="128" y="500"/>
                  </a:cubicBezTo>
                  <a:cubicBezTo>
                    <a:pt x="136" y="501"/>
                    <a:pt x="136" y="501"/>
                    <a:pt x="136" y="501"/>
                  </a:cubicBezTo>
                  <a:cubicBezTo>
                    <a:pt x="143" y="501"/>
                    <a:pt x="143" y="501"/>
                    <a:pt x="143" y="501"/>
                  </a:cubicBezTo>
                  <a:cubicBezTo>
                    <a:pt x="151" y="501"/>
                    <a:pt x="151" y="501"/>
                    <a:pt x="151" y="501"/>
                  </a:cubicBezTo>
                  <a:cubicBezTo>
                    <a:pt x="616" y="501"/>
                    <a:pt x="616" y="501"/>
                    <a:pt x="616" y="501"/>
                  </a:cubicBezTo>
                  <a:cubicBezTo>
                    <a:pt x="633" y="499"/>
                    <a:pt x="633" y="499"/>
                    <a:pt x="633" y="499"/>
                  </a:cubicBezTo>
                  <a:cubicBezTo>
                    <a:pt x="648" y="496"/>
                    <a:pt x="648" y="496"/>
                    <a:pt x="648" y="496"/>
                  </a:cubicBezTo>
                  <a:cubicBezTo>
                    <a:pt x="663" y="493"/>
                    <a:pt x="663" y="493"/>
                    <a:pt x="663" y="493"/>
                  </a:cubicBezTo>
                  <a:cubicBezTo>
                    <a:pt x="677" y="489"/>
                    <a:pt x="677" y="489"/>
                    <a:pt x="677" y="489"/>
                  </a:cubicBezTo>
                  <a:cubicBezTo>
                    <a:pt x="684" y="486"/>
                    <a:pt x="684" y="486"/>
                    <a:pt x="684" y="486"/>
                  </a:cubicBezTo>
                  <a:cubicBezTo>
                    <a:pt x="691" y="483"/>
                    <a:pt x="691" y="483"/>
                    <a:pt x="691" y="483"/>
                  </a:cubicBezTo>
                  <a:cubicBezTo>
                    <a:pt x="698" y="480"/>
                    <a:pt x="698" y="480"/>
                    <a:pt x="698" y="480"/>
                  </a:cubicBezTo>
                  <a:cubicBezTo>
                    <a:pt x="704" y="477"/>
                    <a:pt x="704" y="477"/>
                    <a:pt x="704" y="477"/>
                  </a:cubicBezTo>
                  <a:cubicBezTo>
                    <a:pt x="710" y="474"/>
                    <a:pt x="710" y="474"/>
                    <a:pt x="710" y="474"/>
                  </a:cubicBezTo>
                  <a:cubicBezTo>
                    <a:pt x="716" y="471"/>
                    <a:pt x="716" y="471"/>
                    <a:pt x="716" y="471"/>
                  </a:cubicBezTo>
                  <a:cubicBezTo>
                    <a:pt x="722" y="467"/>
                    <a:pt x="722" y="467"/>
                    <a:pt x="722" y="467"/>
                  </a:cubicBezTo>
                  <a:cubicBezTo>
                    <a:pt x="727" y="463"/>
                    <a:pt x="727" y="463"/>
                    <a:pt x="727" y="463"/>
                  </a:cubicBezTo>
                  <a:cubicBezTo>
                    <a:pt x="732" y="459"/>
                    <a:pt x="732" y="459"/>
                    <a:pt x="732" y="459"/>
                  </a:cubicBezTo>
                  <a:cubicBezTo>
                    <a:pt x="737" y="454"/>
                    <a:pt x="737" y="454"/>
                    <a:pt x="737" y="454"/>
                  </a:cubicBezTo>
                  <a:cubicBezTo>
                    <a:pt x="741" y="450"/>
                    <a:pt x="741" y="450"/>
                    <a:pt x="741" y="450"/>
                  </a:cubicBezTo>
                  <a:cubicBezTo>
                    <a:pt x="746" y="445"/>
                    <a:pt x="746" y="445"/>
                    <a:pt x="746" y="445"/>
                  </a:cubicBezTo>
                  <a:cubicBezTo>
                    <a:pt x="750" y="440"/>
                    <a:pt x="750" y="440"/>
                    <a:pt x="750" y="440"/>
                  </a:cubicBezTo>
                  <a:cubicBezTo>
                    <a:pt x="754" y="434"/>
                    <a:pt x="754" y="434"/>
                    <a:pt x="754" y="434"/>
                  </a:cubicBezTo>
                  <a:cubicBezTo>
                    <a:pt x="757" y="428"/>
                    <a:pt x="757" y="428"/>
                    <a:pt x="757" y="428"/>
                  </a:cubicBezTo>
                  <a:cubicBezTo>
                    <a:pt x="760" y="422"/>
                    <a:pt x="760" y="422"/>
                    <a:pt x="760" y="422"/>
                  </a:cubicBezTo>
                  <a:cubicBezTo>
                    <a:pt x="763" y="416"/>
                    <a:pt x="763" y="416"/>
                    <a:pt x="763" y="416"/>
                  </a:cubicBezTo>
                  <a:cubicBezTo>
                    <a:pt x="765" y="410"/>
                    <a:pt x="765" y="410"/>
                    <a:pt x="765" y="410"/>
                  </a:cubicBezTo>
                  <a:cubicBezTo>
                    <a:pt x="767" y="404"/>
                    <a:pt x="767" y="404"/>
                    <a:pt x="767" y="404"/>
                  </a:cubicBezTo>
                  <a:cubicBezTo>
                    <a:pt x="769" y="397"/>
                    <a:pt x="769" y="397"/>
                    <a:pt x="769" y="397"/>
                  </a:cubicBezTo>
                  <a:cubicBezTo>
                    <a:pt x="770" y="389"/>
                    <a:pt x="770" y="389"/>
                    <a:pt x="770" y="389"/>
                  </a:cubicBezTo>
                  <a:cubicBezTo>
                    <a:pt x="771" y="382"/>
                    <a:pt x="771" y="382"/>
                    <a:pt x="771" y="382"/>
                  </a:cubicBezTo>
                  <a:cubicBezTo>
                    <a:pt x="772" y="374"/>
                    <a:pt x="772" y="374"/>
                    <a:pt x="772" y="374"/>
                  </a:cubicBezTo>
                  <a:cubicBezTo>
                    <a:pt x="772" y="366"/>
                    <a:pt x="772" y="366"/>
                    <a:pt x="772" y="366"/>
                  </a:cubicBezTo>
                  <a:lnTo>
                    <a:pt x="772" y="3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82" tIns="32941" rIns="65882" bIns="3294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defTabSz="698971">
                <a:defRPr/>
              </a:pPr>
              <a:endParaRPr lang="en-US" sz="1323">
                <a:solidFill>
                  <a:srgbClr val="505050"/>
                </a:solidFill>
              </a:endParaRPr>
            </a:p>
          </p:txBody>
        </p:sp>
        <p:sp>
          <p:nvSpPr>
            <p:cNvPr id="161" name="Freeform 160"/>
            <p:cNvSpPr>
              <a:spLocks/>
            </p:cNvSpPr>
            <p:nvPr/>
          </p:nvSpPr>
          <p:spPr bwMode="auto">
            <a:xfrm>
              <a:off x="15643226" y="7675563"/>
              <a:ext cx="714375" cy="711200"/>
            </a:xfrm>
            <a:custGeom>
              <a:avLst/>
              <a:gdLst>
                <a:gd name="T0" fmla="*/ 0 w 450"/>
                <a:gd name="T1" fmla="*/ 173 h 448"/>
                <a:gd name="T2" fmla="*/ 175 w 450"/>
                <a:gd name="T3" fmla="*/ 173 h 448"/>
                <a:gd name="T4" fmla="*/ 175 w 450"/>
                <a:gd name="T5" fmla="*/ 0 h 448"/>
                <a:gd name="T6" fmla="*/ 277 w 450"/>
                <a:gd name="T7" fmla="*/ 0 h 448"/>
                <a:gd name="T8" fmla="*/ 277 w 450"/>
                <a:gd name="T9" fmla="*/ 173 h 448"/>
                <a:gd name="T10" fmla="*/ 450 w 450"/>
                <a:gd name="T11" fmla="*/ 173 h 448"/>
                <a:gd name="T12" fmla="*/ 450 w 450"/>
                <a:gd name="T13" fmla="*/ 275 h 448"/>
                <a:gd name="T14" fmla="*/ 277 w 450"/>
                <a:gd name="T15" fmla="*/ 275 h 448"/>
                <a:gd name="T16" fmla="*/ 277 w 450"/>
                <a:gd name="T17" fmla="*/ 448 h 448"/>
                <a:gd name="T18" fmla="*/ 175 w 450"/>
                <a:gd name="T19" fmla="*/ 448 h 448"/>
                <a:gd name="T20" fmla="*/ 175 w 450"/>
                <a:gd name="T21" fmla="*/ 275 h 448"/>
                <a:gd name="T22" fmla="*/ 0 w 450"/>
                <a:gd name="T23" fmla="*/ 275 h 448"/>
                <a:gd name="T24" fmla="*/ 0 w 450"/>
                <a:gd name="T25" fmla="*/ 173 h 448"/>
                <a:gd name="T26" fmla="*/ 0 w 450"/>
                <a:gd name="T27" fmla="*/ 173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0" h="448">
                  <a:moveTo>
                    <a:pt x="0" y="173"/>
                  </a:moveTo>
                  <a:lnTo>
                    <a:pt x="175" y="173"/>
                  </a:lnTo>
                  <a:lnTo>
                    <a:pt x="175" y="0"/>
                  </a:lnTo>
                  <a:lnTo>
                    <a:pt x="277" y="0"/>
                  </a:lnTo>
                  <a:lnTo>
                    <a:pt x="277" y="173"/>
                  </a:lnTo>
                  <a:lnTo>
                    <a:pt x="450" y="173"/>
                  </a:lnTo>
                  <a:lnTo>
                    <a:pt x="450" y="275"/>
                  </a:lnTo>
                  <a:lnTo>
                    <a:pt x="277" y="275"/>
                  </a:lnTo>
                  <a:lnTo>
                    <a:pt x="277" y="448"/>
                  </a:lnTo>
                  <a:lnTo>
                    <a:pt x="175" y="448"/>
                  </a:lnTo>
                  <a:lnTo>
                    <a:pt x="175" y="275"/>
                  </a:lnTo>
                  <a:lnTo>
                    <a:pt x="0" y="275"/>
                  </a:lnTo>
                  <a:lnTo>
                    <a:pt x="0" y="173"/>
                  </a:lnTo>
                  <a:lnTo>
                    <a:pt x="0"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82" tIns="32941" rIns="65882" bIns="3294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defTabSz="698971">
                <a:defRPr/>
              </a:pPr>
              <a:endParaRPr lang="en-US" sz="1323">
                <a:solidFill>
                  <a:srgbClr val="505050"/>
                </a:solidFill>
              </a:endParaRPr>
            </a:p>
          </p:txBody>
        </p:sp>
        <p:sp>
          <p:nvSpPr>
            <p:cNvPr id="162" name="Freeform 161"/>
            <p:cNvSpPr>
              <a:spLocks noEditPoints="1"/>
            </p:cNvSpPr>
            <p:nvPr/>
          </p:nvSpPr>
          <p:spPr bwMode="auto">
            <a:xfrm>
              <a:off x="15181263" y="7213600"/>
              <a:ext cx="1638300" cy="1635125"/>
            </a:xfrm>
            <a:custGeom>
              <a:avLst/>
              <a:gdLst>
                <a:gd name="T0" fmla="*/ 218 w 436"/>
                <a:gd name="T1" fmla="*/ 0 h 435"/>
                <a:gd name="T2" fmla="*/ 0 w 436"/>
                <a:gd name="T3" fmla="*/ 217 h 435"/>
                <a:gd name="T4" fmla="*/ 218 w 436"/>
                <a:gd name="T5" fmla="*/ 435 h 435"/>
                <a:gd name="T6" fmla="*/ 436 w 436"/>
                <a:gd name="T7" fmla="*/ 217 h 435"/>
                <a:gd name="T8" fmla="*/ 218 w 436"/>
                <a:gd name="T9" fmla="*/ 0 h 435"/>
                <a:gd name="T10" fmla="*/ 218 w 436"/>
                <a:gd name="T11" fmla="*/ 394 h 435"/>
                <a:gd name="T12" fmla="*/ 41 w 436"/>
                <a:gd name="T13" fmla="*/ 217 h 435"/>
                <a:gd name="T14" fmla="*/ 218 w 436"/>
                <a:gd name="T15" fmla="*/ 41 h 435"/>
                <a:gd name="T16" fmla="*/ 395 w 436"/>
                <a:gd name="T17" fmla="*/ 217 h 435"/>
                <a:gd name="T18" fmla="*/ 218 w 436"/>
                <a:gd name="T19" fmla="*/ 39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6" h="435">
                  <a:moveTo>
                    <a:pt x="218" y="0"/>
                  </a:moveTo>
                  <a:cubicBezTo>
                    <a:pt x="98" y="0"/>
                    <a:pt x="0" y="97"/>
                    <a:pt x="0" y="217"/>
                  </a:cubicBezTo>
                  <a:cubicBezTo>
                    <a:pt x="0" y="338"/>
                    <a:pt x="98" y="435"/>
                    <a:pt x="218" y="435"/>
                  </a:cubicBezTo>
                  <a:cubicBezTo>
                    <a:pt x="339" y="435"/>
                    <a:pt x="436" y="338"/>
                    <a:pt x="436" y="217"/>
                  </a:cubicBezTo>
                  <a:cubicBezTo>
                    <a:pt x="436" y="97"/>
                    <a:pt x="339" y="0"/>
                    <a:pt x="218" y="0"/>
                  </a:cubicBezTo>
                  <a:close/>
                  <a:moveTo>
                    <a:pt x="218" y="394"/>
                  </a:moveTo>
                  <a:cubicBezTo>
                    <a:pt x="121" y="394"/>
                    <a:pt x="41" y="315"/>
                    <a:pt x="41" y="217"/>
                  </a:cubicBezTo>
                  <a:cubicBezTo>
                    <a:pt x="41" y="120"/>
                    <a:pt x="121" y="41"/>
                    <a:pt x="218" y="41"/>
                  </a:cubicBezTo>
                  <a:cubicBezTo>
                    <a:pt x="316" y="41"/>
                    <a:pt x="395" y="120"/>
                    <a:pt x="395" y="217"/>
                  </a:cubicBezTo>
                  <a:cubicBezTo>
                    <a:pt x="395" y="315"/>
                    <a:pt x="316" y="394"/>
                    <a:pt x="218" y="3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82" tIns="32941" rIns="65882" bIns="3294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defTabSz="698971">
                <a:defRPr/>
              </a:pPr>
              <a:endParaRPr lang="en-US" sz="1323">
                <a:solidFill>
                  <a:srgbClr val="505050"/>
                </a:solidFill>
              </a:endParaRPr>
            </a:p>
          </p:txBody>
        </p:sp>
        <p:sp>
          <p:nvSpPr>
            <p:cNvPr id="163" name="Freeform 162"/>
            <p:cNvSpPr>
              <a:spLocks/>
            </p:cNvSpPr>
            <p:nvPr/>
          </p:nvSpPr>
          <p:spPr bwMode="auto">
            <a:xfrm>
              <a:off x="14346238" y="5965825"/>
              <a:ext cx="1800225" cy="1382713"/>
            </a:xfrm>
            <a:custGeom>
              <a:avLst/>
              <a:gdLst>
                <a:gd name="T0" fmla="*/ 440 w 479"/>
                <a:gd name="T1" fmla="*/ 288 h 368"/>
                <a:gd name="T2" fmla="*/ 477 w 479"/>
                <a:gd name="T3" fmla="*/ 286 h 368"/>
                <a:gd name="T4" fmla="*/ 479 w 479"/>
                <a:gd name="T5" fmla="*/ 275 h 368"/>
                <a:gd name="T6" fmla="*/ 478 w 479"/>
                <a:gd name="T7" fmla="*/ 259 h 368"/>
                <a:gd name="T8" fmla="*/ 476 w 479"/>
                <a:gd name="T9" fmla="*/ 241 h 368"/>
                <a:gd name="T10" fmla="*/ 470 w 479"/>
                <a:gd name="T11" fmla="*/ 223 h 368"/>
                <a:gd name="T12" fmla="*/ 463 w 479"/>
                <a:gd name="T13" fmla="*/ 206 h 368"/>
                <a:gd name="T14" fmla="*/ 453 w 479"/>
                <a:gd name="T15" fmla="*/ 191 h 368"/>
                <a:gd name="T16" fmla="*/ 441 w 479"/>
                <a:gd name="T17" fmla="*/ 176 h 368"/>
                <a:gd name="T18" fmla="*/ 428 w 479"/>
                <a:gd name="T19" fmla="*/ 164 h 368"/>
                <a:gd name="T20" fmla="*/ 413 w 479"/>
                <a:gd name="T21" fmla="*/ 154 h 368"/>
                <a:gd name="T22" fmla="*/ 403 w 479"/>
                <a:gd name="T23" fmla="*/ 149 h 368"/>
                <a:gd name="T24" fmla="*/ 403 w 479"/>
                <a:gd name="T25" fmla="*/ 143 h 368"/>
                <a:gd name="T26" fmla="*/ 401 w 479"/>
                <a:gd name="T27" fmla="*/ 135 h 368"/>
                <a:gd name="T28" fmla="*/ 400 w 479"/>
                <a:gd name="T29" fmla="*/ 126 h 368"/>
                <a:gd name="T30" fmla="*/ 397 w 479"/>
                <a:gd name="T31" fmla="*/ 117 h 368"/>
                <a:gd name="T32" fmla="*/ 394 w 479"/>
                <a:gd name="T33" fmla="*/ 109 h 368"/>
                <a:gd name="T34" fmla="*/ 390 w 479"/>
                <a:gd name="T35" fmla="*/ 101 h 368"/>
                <a:gd name="T36" fmla="*/ 385 w 479"/>
                <a:gd name="T37" fmla="*/ 94 h 368"/>
                <a:gd name="T38" fmla="*/ 380 w 479"/>
                <a:gd name="T39" fmla="*/ 88 h 368"/>
                <a:gd name="T40" fmla="*/ 374 w 479"/>
                <a:gd name="T41" fmla="*/ 82 h 368"/>
                <a:gd name="T42" fmla="*/ 367 w 479"/>
                <a:gd name="T43" fmla="*/ 76 h 368"/>
                <a:gd name="T44" fmla="*/ 360 w 479"/>
                <a:gd name="T45" fmla="*/ 71 h 368"/>
                <a:gd name="T46" fmla="*/ 353 w 479"/>
                <a:gd name="T47" fmla="*/ 67 h 368"/>
                <a:gd name="T48" fmla="*/ 346 w 479"/>
                <a:gd name="T49" fmla="*/ 64 h 368"/>
                <a:gd name="T50" fmla="*/ 338 w 479"/>
                <a:gd name="T51" fmla="*/ 61 h 368"/>
                <a:gd name="T52" fmla="*/ 329 w 479"/>
                <a:gd name="T53" fmla="*/ 59 h 368"/>
                <a:gd name="T54" fmla="*/ 320 w 479"/>
                <a:gd name="T55" fmla="*/ 58 h 368"/>
                <a:gd name="T56" fmla="*/ 309 w 479"/>
                <a:gd name="T57" fmla="*/ 59 h 368"/>
                <a:gd name="T58" fmla="*/ 296 w 479"/>
                <a:gd name="T59" fmla="*/ 61 h 368"/>
                <a:gd name="T60" fmla="*/ 283 w 479"/>
                <a:gd name="T61" fmla="*/ 65 h 368"/>
                <a:gd name="T62" fmla="*/ 272 w 479"/>
                <a:gd name="T63" fmla="*/ 71 h 368"/>
                <a:gd name="T64" fmla="*/ 261 w 479"/>
                <a:gd name="T65" fmla="*/ 66 h 368"/>
                <a:gd name="T66" fmla="*/ 250 w 479"/>
                <a:gd name="T67" fmla="*/ 51 h 368"/>
                <a:gd name="T68" fmla="*/ 237 w 479"/>
                <a:gd name="T69" fmla="*/ 38 h 368"/>
                <a:gd name="T70" fmla="*/ 222 w 479"/>
                <a:gd name="T71" fmla="*/ 26 h 368"/>
                <a:gd name="T72" fmla="*/ 206 w 479"/>
                <a:gd name="T73" fmla="*/ 16 h 368"/>
                <a:gd name="T74" fmla="*/ 189 w 479"/>
                <a:gd name="T75" fmla="*/ 9 h 368"/>
                <a:gd name="T76" fmla="*/ 170 w 479"/>
                <a:gd name="T77" fmla="*/ 3 h 368"/>
                <a:gd name="T78" fmla="*/ 151 w 479"/>
                <a:gd name="T79" fmla="*/ 0 h 368"/>
                <a:gd name="T80" fmla="*/ 134 w 479"/>
                <a:gd name="T81" fmla="*/ 0 h 368"/>
                <a:gd name="T82" fmla="*/ 119 w 479"/>
                <a:gd name="T83" fmla="*/ 2 h 368"/>
                <a:gd name="T84" fmla="*/ 105 w 479"/>
                <a:gd name="T85" fmla="*/ 5 h 368"/>
                <a:gd name="T86" fmla="*/ 91 w 479"/>
                <a:gd name="T87" fmla="*/ 10 h 368"/>
                <a:gd name="T88" fmla="*/ 78 w 479"/>
                <a:gd name="T89" fmla="*/ 15 h 368"/>
                <a:gd name="T90" fmla="*/ 66 w 479"/>
                <a:gd name="T91" fmla="*/ 23 h 368"/>
                <a:gd name="T92" fmla="*/ 54 w 479"/>
                <a:gd name="T93" fmla="*/ 31 h 368"/>
                <a:gd name="T94" fmla="*/ 44 w 479"/>
                <a:gd name="T95" fmla="*/ 40 h 368"/>
                <a:gd name="T96" fmla="*/ 34 w 479"/>
                <a:gd name="T97" fmla="*/ 51 h 368"/>
                <a:gd name="T98" fmla="*/ 25 w 479"/>
                <a:gd name="T99" fmla="*/ 62 h 368"/>
                <a:gd name="T100" fmla="*/ 17 w 479"/>
                <a:gd name="T101" fmla="*/ 74 h 368"/>
                <a:gd name="T102" fmla="*/ 10 w 479"/>
                <a:gd name="T103" fmla="*/ 88 h 368"/>
                <a:gd name="T104" fmla="*/ 4 w 479"/>
                <a:gd name="T105" fmla="*/ 101 h 368"/>
                <a:gd name="T106" fmla="*/ 0 w 479"/>
                <a:gd name="T107" fmla="*/ 116 h 368"/>
                <a:gd name="T108" fmla="*/ 113 w 479"/>
                <a:gd name="T109" fmla="*/ 120 h 368"/>
                <a:gd name="T110" fmla="*/ 252 w 479"/>
                <a:gd name="T111"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9" h="368">
                  <a:moveTo>
                    <a:pt x="252" y="368"/>
                  </a:moveTo>
                  <a:cubicBezTo>
                    <a:pt x="300" y="319"/>
                    <a:pt x="366" y="288"/>
                    <a:pt x="440" y="288"/>
                  </a:cubicBezTo>
                  <a:cubicBezTo>
                    <a:pt x="453" y="288"/>
                    <a:pt x="465" y="289"/>
                    <a:pt x="476" y="291"/>
                  </a:cubicBezTo>
                  <a:cubicBezTo>
                    <a:pt x="477" y="286"/>
                    <a:pt x="477" y="286"/>
                    <a:pt x="477" y="286"/>
                  </a:cubicBezTo>
                  <a:cubicBezTo>
                    <a:pt x="478" y="280"/>
                    <a:pt x="478" y="280"/>
                    <a:pt x="478" y="280"/>
                  </a:cubicBezTo>
                  <a:cubicBezTo>
                    <a:pt x="479" y="275"/>
                    <a:pt x="479" y="275"/>
                    <a:pt x="479" y="275"/>
                  </a:cubicBezTo>
                  <a:cubicBezTo>
                    <a:pt x="479" y="269"/>
                    <a:pt x="479" y="269"/>
                    <a:pt x="479" y="269"/>
                  </a:cubicBezTo>
                  <a:cubicBezTo>
                    <a:pt x="478" y="259"/>
                    <a:pt x="478" y="259"/>
                    <a:pt x="478" y="259"/>
                  </a:cubicBezTo>
                  <a:cubicBezTo>
                    <a:pt x="477" y="250"/>
                    <a:pt x="477" y="250"/>
                    <a:pt x="477" y="250"/>
                  </a:cubicBezTo>
                  <a:cubicBezTo>
                    <a:pt x="476" y="241"/>
                    <a:pt x="476" y="241"/>
                    <a:pt x="476" y="241"/>
                  </a:cubicBezTo>
                  <a:cubicBezTo>
                    <a:pt x="473" y="232"/>
                    <a:pt x="473" y="232"/>
                    <a:pt x="473" y="232"/>
                  </a:cubicBezTo>
                  <a:cubicBezTo>
                    <a:pt x="470" y="223"/>
                    <a:pt x="470" y="223"/>
                    <a:pt x="470" y="223"/>
                  </a:cubicBezTo>
                  <a:cubicBezTo>
                    <a:pt x="467" y="215"/>
                    <a:pt x="467" y="215"/>
                    <a:pt x="467" y="215"/>
                  </a:cubicBezTo>
                  <a:cubicBezTo>
                    <a:pt x="463" y="206"/>
                    <a:pt x="463" y="206"/>
                    <a:pt x="463" y="206"/>
                  </a:cubicBezTo>
                  <a:cubicBezTo>
                    <a:pt x="458" y="198"/>
                    <a:pt x="458" y="198"/>
                    <a:pt x="458" y="198"/>
                  </a:cubicBezTo>
                  <a:cubicBezTo>
                    <a:pt x="453" y="191"/>
                    <a:pt x="453" y="191"/>
                    <a:pt x="453" y="191"/>
                  </a:cubicBezTo>
                  <a:cubicBezTo>
                    <a:pt x="447" y="183"/>
                    <a:pt x="447" y="183"/>
                    <a:pt x="447" y="183"/>
                  </a:cubicBezTo>
                  <a:cubicBezTo>
                    <a:pt x="441" y="176"/>
                    <a:pt x="441" y="176"/>
                    <a:pt x="441" y="176"/>
                  </a:cubicBezTo>
                  <a:cubicBezTo>
                    <a:pt x="435" y="170"/>
                    <a:pt x="435" y="170"/>
                    <a:pt x="435" y="170"/>
                  </a:cubicBezTo>
                  <a:cubicBezTo>
                    <a:pt x="428" y="164"/>
                    <a:pt x="428" y="164"/>
                    <a:pt x="428" y="164"/>
                  </a:cubicBezTo>
                  <a:cubicBezTo>
                    <a:pt x="420" y="159"/>
                    <a:pt x="420" y="159"/>
                    <a:pt x="420" y="159"/>
                  </a:cubicBezTo>
                  <a:cubicBezTo>
                    <a:pt x="413" y="154"/>
                    <a:pt x="413" y="154"/>
                    <a:pt x="413" y="154"/>
                  </a:cubicBezTo>
                  <a:cubicBezTo>
                    <a:pt x="405" y="150"/>
                    <a:pt x="405" y="150"/>
                    <a:pt x="405" y="150"/>
                  </a:cubicBezTo>
                  <a:cubicBezTo>
                    <a:pt x="403" y="149"/>
                    <a:pt x="403" y="149"/>
                    <a:pt x="403" y="149"/>
                  </a:cubicBezTo>
                  <a:cubicBezTo>
                    <a:pt x="403" y="148"/>
                    <a:pt x="403" y="148"/>
                    <a:pt x="403" y="148"/>
                  </a:cubicBezTo>
                  <a:cubicBezTo>
                    <a:pt x="403" y="143"/>
                    <a:pt x="403" y="143"/>
                    <a:pt x="403" y="143"/>
                  </a:cubicBezTo>
                  <a:cubicBezTo>
                    <a:pt x="402" y="139"/>
                    <a:pt x="402" y="139"/>
                    <a:pt x="402" y="139"/>
                  </a:cubicBezTo>
                  <a:cubicBezTo>
                    <a:pt x="401" y="135"/>
                    <a:pt x="401" y="135"/>
                    <a:pt x="401" y="135"/>
                  </a:cubicBezTo>
                  <a:cubicBezTo>
                    <a:pt x="401" y="130"/>
                    <a:pt x="401" y="130"/>
                    <a:pt x="401" y="130"/>
                  </a:cubicBezTo>
                  <a:cubicBezTo>
                    <a:pt x="400" y="126"/>
                    <a:pt x="400" y="126"/>
                    <a:pt x="400" y="126"/>
                  </a:cubicBezTo>
                  <a:cubicBezTo>
                    <a:pt x="398" y="121"/>
                    <a:pt x="398" y="121"/>
                    <a:pt x="398" y="121"/>
                  </a:cubicBezTo>
                  <a:cubicBezTo>
                    <a:pt x="397" y="117"/>
                    <a:pt x="397" y="117"/>
                    <a:pt x="397" y="117"/>
                  </a:cubicBezTo>
                  <a:cubicBezTo>
                    <a:pt x="395" y="113"/>
                    <a:pt x="395" y="113"/>
                    <a:pt x="395" y="113"/>
                  </a:cubicBezTo>
                  <a:cubicBezTo>
                    <a:pt x="394" y="109"/>
                    <a:pt x="394" y="109"/>
                    <a:pt x="394" y="109"/>
                  </a:cubicBezTo>
                  <a:cubicBezTo>
                    <a:pt x="392" y="105"/>
                    <a:pt x="392" y="105"/>
                    <a:pt x="392" y="105"/>
                  </a:cubicBezTo>
                  <a:cubicBezTo>
                    <a:pt x="390" y="101"/>
                    <a:pt x="390" y="101"/>
                    <a:pt x="390" y="101"/>
                  </a:cubicBezTo>
                  <a:cubicBezTo>
                    <a:pt x="387" y="98"/>
                    <a:pt x="387" y="98"/>
                    <a:pt x="387" y="98"/>
                  </a:cubicBezTo>
                  <a:cubicBezTo>
                    <a:pt x="385" y="94"/>
                    <a:pt x="385" y="94"/>
                    <a:pt x="385" y="94"/>
                  </a:cubicBezTo>
                  <a:cubicBezTo>
                    <a:pt x="382" y="91"/>
                    <a:pt x="382" y="91"/>
                    <a:pt x="382" y="91"/>
                  </a:cubicBezTo>
                  <a:cubicBezTo>
                    <a:pt x="380" y="88"/>
                    <a:pt x="380" y="88"/>
                    <a:pt x="380" y="88"/>
                  </a:cubicBezTo>
                  <a:cubicBezTo>
                    <a:pt x="377" y="84"/>
                    <a:pt x="377" y="84"/>
                    <a:pt x="377" y="84"/>
                  </a:cubicBezTo>
                  <a:cubicBezTo>
                    <a:pt x="374" y="82"/>
                    <a:pt x="374" y="82"/>
                    <a:pt x="374" y="82"/>
                  </a:cubicBezTo>
                  <a:cubicBezTo>
                    <a:pt x="371" y="79"/>
                    <a:pt x="371" y="79"/>
                    <a:pt x="371" y="79"/>
                  </a:cubicBezTo>
                  <a:cubicBezTo>
                    <a:pt x="367" y="76"/>
                    <a:pt x="367" y="76"/>
                    <a:pt x="367" y="76"/>
                  </a:cubicBezTo>
                  <a:cubicBezTo>
                    <a:pt x="364" y="73"/>
                    <a:pt x="364" y="73"/>
                    <a:pt x="364" y="73"/>
                  </a:cubicBezTo>
                  <a:cubicBezTo>
                    <a:pt x="360" y="71"/>
                    <a:pt x="360" y="71"/>
                    <a:pt x="360" y="71"/>
                  </a:cubicBezTo>
                  <a:cubicBezTo>
                    <a:pt x="357" y="69"/>
                    <a:pt x="357" y="69"/>
                    <a:pt x="357" y="69"/>
                  </a:cubicBezTo>
                  <a:cubicBezTo>
                    <a:pt x="353" y="67"/>
                    <a:pt x="353" y="67"/>
                    <a:pt x="353" y="67"/>
                  </a:cubicBezTo>
                  <a:cubicBezTo>
                    <a:pt x="349" y="65"/>
                    <a:pt x="349" y="65"/>
                    <a:pt x="349" y="65"/>
                  </a:cubicBezTo>
                  <a:cubicBezTo>
                    <a:pt x="346" y="64"/>
                    <a:pt x="346" y="64"/>
                    <a:pt x="346" y="64"/>
                  </a:cubicBezTo>
                  <a:cubicBezTo>
                    <a:pt x="341" y="62"/>
                    <a:pt x="341" y="62"/>
                    <a:pt x="341" y="62"/>
                  </a:cubicBezTo>
                  <a:cubicBezTo>
                    <a:pt x="338" y="61"/>
                    <a:pt x="338" y="61"/>
                    <a:pt x="338" y="61"/>
                  </a:cubicBezTo>
                  <a:cubicBezTo>
                    <a:pt x="333" y="60"/>
                    <a:pt x="333" y="60"/>
                    <a:pt x="333" y="60"/>
                  </a:cubicBezTo>
                  <a:cubicBezTo>
                    <a:pt x="329" y="59"/>
                    <a:pt x="329" y="59"/>
                    <a:pt x="329" y="59"/>
                  </a:cubicBezTo>
                  <a:cubicBezTo>
                    <a:pt x="325" y="59"/>
                    <a:pt x="325" y="59"/>
                    <a:pt x="325" y="59"/>
                  </a:cubicBezTo>
                  <a:cubicBezTo>
                    <a:pt x="320" y="58"/>
                    <a:pt x="320" y="58"/>
                    <a:pt x="320" y="58"/>
                  </a:cubicBezTo>
                  <a:cubicBezTo>
                    <a:pt x="316" y="58"/>
                    <a:pt x="316" y="58"/>
                    <a:pt x="316" y="58"/>
                  </a:cubicBezTo>
                  <a:cubicBezTo>
                    <a:pt x="309" y="59"/>
                    <a:pt x="309" y="59"/>
                    <a:pt x="309" y="59"/>
                  </a:cubicBezTo>
                  <a:cubicBezTo>
                    <a:pt x="302" y="59"/>
                    <a:pt x="302" y="59"/>
                    <a:pt x="302" y="59"/>
                  </a:cubicBezTo>
                  <a:cubicBezTo>
                    <a:pt x="296" y="61"/>
                    <a:pt x="296" y="61"/>
                    <a:pt x="296" y="61"/>
                  </a:cubicBezTo>
                  <a:cubicBezTo>
                    <a:pt x="289" y="63"/>
                    <a:pt x="289" y="63"/>
                    <a:pt x="289" y="63"/>
                  </a:cubicBezTo>
                  <a:cubicBezTo>
                    <a:pt x="283" y="65"/>
                    <a:pt x="283" y="65"/>
                    <a:pt x="283" y="65"/>
                  </a:cubicBezTo>
                  <a:cubicBezTo>
                    <a:pt x="278" y="68"/>
                    <a:pt x="278" y="68"/>
                    <a:pt x="278" y="68"/>
                  </a:cubicBezTo>
                  <a:cubicBezTo>
                    <a:pt x="272" y="71"/>
                    <a:pt x="272" y="71"/>
                    <a:pt x="272" y="71"/>
                  </a:cubicBezTo>
                  <a:cubicBezTo>
                    <a:pt x="266" y="75"/>
                    <a:pt x="266" y="75"/>
                    <a:pt x="266" y="75"/>
                  </a:cubicBezTo>
                  <a:cubicBezTo>
                    <a:pt x="261" y="66"/>
                    <a:pt x="261" y="66"/>
                    <a:pt x="261" y="66"/>
                  </a:cubicBezTo>
                  <a:cubicBezTo>
                    <a:pt x="256" y="59"/>
                    <a:pt x="256" y="59"/>
                    <a:pt x="256" y="59"/>
                  </a:cubicBezTo>
                  <a:cubicBezTo>
                    <a:pt x="250" y="51"/>
                    <a:pt x="250" y="51"/>
                    <a:pt x="250" y="51"/>
                  </a:cubicBezTo>
                  <a:cubicBezTo>
                    <a:pt x="243" y="44"/>
                    <a:pt x="243" y="44"/>
                    <a:pt x="243" y="44"/>
                  </a:cubicBezTo>
                  <a:cubicBezTo>
                    <a:pt x="237" y="38"/>
                    <a:pt x="237" y="38"/>
                    <a:pt x="237" y="38"/>
                  </a:cubicBezTo>
                  <a:cubicBezTo>
                    <a:pt x="229" y="31"/>
                    <a:pt x="229" y="31"/>
                    <a:pt x="229" y="31"/>
                  </a:cubicBezTo>
                  <a:cubicBezTo>
                    <a:pt x="222" y="26"/>
                    <a:pt x="222" y="26"/>
                    <a:pt x="222" y="26"/>
                  </a:cubicBezTo>
                  <a:cubicBezTo>
                    <a:pt x="214" y="21"/>
                    <a:pt x="214" y="21"/>
                    <a:pt x="214" y="21"/>
                  </a:cubicBezTo>
                  <a:cubicBezTo>
                    <a:pt x="206" y="16"/>
                    <a:pt x="206" y="16"/>
                    <a:pt x="206" y="16"/>
                  </a:cubicBezTo>
                  <a:cubicBezTo>
                    <a:pt x="198" y="12"/>
                    <a:pt x="198" y="12"/>
                    <a:pt x="198" y="12"/>
                  </a:cubicBezTo>
                  <a:cubicBezTo>
                    <a:pt x="189" y="9"/>
                    <a:pt x="189" y="9"/>
                    <a:pt x="189" y="9"/>
                  </a:cubicBezTo>
                  <a:cubicBezTo>
                    <a:pt x="180" y="5"/>
                    <a:pt x="180" y="5"/>
                    <a:pt x="180" y="5"/>
                  </a:cubicBezTo>
                  <a:cubicBezTo>
                    <a:pt x="170" y="3"/>
                    <a:pt x="170" y="3"/>
                    <a:pt x="170" y="3"/>
                  </a:cubicBezTo>
                  <a:cubicBezTo>
                    <a:pt x="161" y="2"/>
                    <a:pt x="161" y="2"/>
                    <a:pt x="161" y="2"/>
                  </a:cubicBezTo>
                  <a:cubicBezTo>
                    <a:pt x="151" y="0"/>
                    <a:pt x="151" y="0"/>
                    <a:pt x="151" y="0"/>
                  </a:cubicBezTo>
                  <a:cubicBezTo>
                    <a:pt x="141" y="0"/>
                    <a:pt x="141" y="0"/>
                    <a:pt x="141" y="0"/>
                  </a:cubicBezTo>
                  <a:cubicBezTo>
                    <a:pt x="134" y="0"/>
                    <a:pt x="134" y="0"/>
                    <a:pt x="134" y="0"/>
                  </a:cubicBezTo>
                  <a:cubicBezTo>
                    <a:pt x="127" y="1"/>
                    <a:pt x="127" y="1"/>
                    <a:pt x="127" y="1"/>
                  </a:cubicBezTo>
                  <a:cubicBezTo>
                    <a:pt x="119" y="2"/>
                    <a:pt x="119" y="2"/>
                    <a:pt x="119" y="2"/>
                  </a:cubicBezTo>
                  <a:cubicBezTo>
                    <a:pt x="112" y="3"/>
                    <a:pt x="112" y="3"/>
                    <a:pt x="112" y="3"/>
                  </a:cubicBezTo>
                  <a:cubicBezTo>
                    <a:pt x="105" y="5"/>
                    <a:pt x="105" y="5"/>
                    <a:pt x="105" y="5"/>
                  </a:cubicBezTo>
                  <a:cubicBezTo>
                    <a:pt x="98" y="7"/>
                    <a:pt x="98" y="7"/>
                    <a:pt x="98" y="7"/>
                  </a:cubicBezTo>
                  <a:cubicBezTo>
                    <a:pt x="91" y="10"/>
                    <a:pt x="91" y="10"/>
                    <a:pt x="91" y="10"/>
                  </a:cubicBezTo>
                  <a:cubicBezTo>
                    <a:pt x="85" y="12"/>
                    <a:pt x="85" y="12"/>
                    <a:pt x="85" y="12"/>
                  </a:cubicBezTo>
                  <a:cubicBezTo>
                    <a:pt x="78" y="15"/>
                    <a:pt x="78" y="15"/>
                    <a:pt x="78" y="15"/>
                  </a:cubicBezTo>
                  <a:cubicBezTo>
                    <a:pt x="72" y="19"/>
                    <a:pt x="72" y="19"/>
                    <a:pt x="72" y="19"/>
                  </a:cubicBezTo>
                  <a:cubicBezTo>
                    <a:pt x="66" y="23"/>
                    <a:pt x="66" y="23"/>
                    <a:pt x="66" y="23"/>
                  </a:cubicBezTo>
                  <a:cubicBezTo>
                    <a:pt x="60" y="27"/>
                    <a:pt x="60" y="27"/>
                    <a:pt x="60" y="27"/>
                  </a:cubicBezTo>
                  <a:cubicBezTo>
                    <a:pt x="54" y="31"/>
                    <a:pt x="54" y="31"/>
                    <a:pt x="54" y="31"/>
                  </a:cubicBezTo>
                  <a:cubicBezTo>
                    <a:pt x="49" y="35"/>
                    <a:pt x="49" y="35"/>
                    <a:pt x="49" y="35"/>
                  </a:cubicBezTo>
                  <a:cubicBezTo>
                    <a:pt x="44" y="40"/>
                    <a:pt x="44" y="40"/>
                    <a:pt x="44" y="40"/>
                  </a:cubicBezTo>
                  <a:cubicBezTo>
                    <a:pt x="38" y="45"/>
                    <a:pt x="38" y="45"/>
                    <a:pt x="38" y="45"/>
                  </a:cubicBezTo>
                  <a:cubicBezTo>
                    <a:pt x="34" y="51"/>
                    <a:pt x="34" y="51"/>
                    <a:pt x="34" y="51"/>
                  </a:cubicBezTo>
                  <a:cubicBezTo>
                    <a:pt x="29" y="56"/>
                    <a:pt x="29" y="56"/>
                    <a:pt x="29" y="56"/>
                  </a:cubicBezTo>
                  <a:cubicBezTo>
                    <a:pt x="25" y="62"/>
                    <a:pt x="25" y="62"/>
                    <a:pt x="25" y="62"/>
                  </a:cubicBezTo>
                  <a:cubicBezTo>
                    <a:pt x="21" y="68"/>
                    <a:pt x="21" y="68"/>
                    <a:pt x="21" y="68"/>
                  </a:cubicBezTo>
                  <a:cubicBezTo>
                    <a:pt x="17" y="74"/>
                    <a:pt x="17" y="74"/>
                    <a:pt x="17" y="74"/>
                  </a:cubicBezTo>
                  <a:cubicBezTo>
                    <a:pt x="13" y="81"/>
                    <a:pt x="13" y="81"/>
                    <a:pt x="13" y="81"/>
                  </a:cubicBezTo>
                  <a:cubicBezTo>
                    <a:pt x="10" y="88"/>
                    <a:pt x="10" y="88"/>
                    <a:pt x="10" y="88"/>
                  </a:cubicBezTo>
                  <a:cubicBezTo>
                    <a:pt x="7" y="95"/>
                    <a:pt x="7" y="95"/>
                    <a:pt x="7" y="95"/>
                  </a:cubicBezTo>
                  <a:cubicBezTo>
                    <a:pt x="4" y="101"/>
                    <a:pt x="4" y="101"/>
                    <a:pt x="4" y="101"/>
                  </a:cubicBezTo>
                  <a:cubicBezTo>
                    <a:pt x="2" y="109"/>
                    <a:pt x="2" y="109"/>
                    <a:pt x="2" y="109"/>
                  </a:cubicBezTo>
                  <a:cubicBezTo>
                    <a:pt x="0" y="116"/>
                    <a:pt x="0" y="116"/>
                    <a:pt x="0" y="116"/>
                  </a:cubicBezTo>
                  <a:cubicBezTo>
                    <a:pt x="0" y="120"/>
                    <a:pt x="0" y="120"/>
                    <a:pt x="0" y="120"/>
                  </a:cubicBezTo>
                  <a:cubicBezTo>
                    <a:pt x="113" y="120"/>
                    <a:pt x="113" y="120"/>
                    <a:pt x="113" y="120"/>
                  </a:cubicBezTo>
                  <a:cubicBezTo>
                    <a:pt x="113" y="368"/>
                    <a:pt x="113" y="368"/>
                    <a:pt x="113" y="368"/>
                  </a:cubicBezTo>
                  <a:lnTo>
                    <a:pt x="252"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82" tIns="32941" rIns="65882" bIns="3294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defTabSz="698971">
                <a:defRPr/>
              </a:pPr>
              <a:endParaRPr lang="en-US" sz="1323">
                <a:solidFill>
                  <a:srgbClr val="505050"/>
                </a:solidFill>
              </a:endParaRPr>
            </a:p>
          </p:txBody>
        </p:sp>
        <p:sp>
          <p:nvSpPr>
            <p:cNvPr id="164" name="Freeform 163"/>
            <p:cNvSpPr>
              <a:spLocks noEditPoints="1"/>
            </p:cNvSpPr>
            <p:nvPr/>
          </p:nvSpPr>
          <p:spPr bwMode="auto">
            <a:xfrm>
              <a:off x="14158913" y="7729538"/>
              <a:ext cx="1198563" cy="1827213"/>
            </a:xfrm>
            <a:custGeom>
              <a:avLst/>
              <a:gdLst>
                <a:gd name="T0" fmla="*/ 249 w 319"/>
                <a:gd name="T1" fmla="*/ 181 h 486"/>
                <a:gd name="T2" fmla="*/ 249 w 319"/>
                <a:gd name="T3" fmla="*/ 235 h 486"/>
                <a:gd name="T4" fmla="*/ 177 w 319"/>
                <a:gd name="T5" fmla="*/ 235 h 486"/>
                <a:gd name="T6" fmla="*/ 177 w 319"/>
                <a:gd name="T7" fmla="*/ 160 h 486"/>
                <a:gd name="T8" fmla="*/ 242 w 319"/>
                <a:gd name="T9" fmla="*/ 160 h 486"/>
                <a:gd name="T10" fmla="*/ 234 w 319"/>
                <a:gd name="T11" fmla="*/ 129 h 486"/>
                <a:gd name="T12" fmla="*/ 177 w 319"/>
                <a:gd name="T13" fmla="*/ 129 h 486"/>
                <a:gd name="T14" fmla="*/ 177 w 319"/>
                <a:gd name="T15" fmla="*/ 54 h 486"/>
                <a:gd name="T16" fmla="*/ 230 w 319"/>
                <a:gd name="T17" fmla="*/ 54 h 486"/>
                <a:gd name="T18" fmla="*/ 242 w 319"/>
                <a:gd name="T19" fmla="*/ 0 h 486"/>
                <a:gd name="T20" fmla="*/ 0 w 319"/>
                <a:gd name="T21" fmla="*/ 0 h 486"/>
                <a:gd name="T22" fmla="*/ 0 w 319"/>
                <a:gd name="T23" fmla="*/ 486 h 486"/>
                <a:gd name="T24" fmla="*/ 319 w 319"/>
                <a:gd name="T25" fmla="*/ 486 h 486"/>
                <a:gd name="T26" fmla="*/ 319 w 319"/>
                <a:gd name="T27" fmla="*/ 278 h 486"/>
                <a:gd name="T28" fmla="*/ 249 w 319"/>
                <a:gd name="T29" fmla="*/ 181 h 486"/>
                <a:gd name="T30" fmla="*/ 135 w 319"/>
                <a:gd name="T31" fmla="*/ 434 h 486"/>
                <a:gd name="T32" fmla="*/ 62 w 319"/>
                <a:gd name="T33" fmla="*/ 434 h 486"/>
                <a:gd name="T34" fmla="*/ 62 w 319"/>
                <a:gd name="T35" fmla="*/ 359 h 486"/>
                <a:gd name="T36" fmla="*/ 135 w 319"/>
                <a:gd name="T37" fmla="*/ 359 h 486"/>
                <a:gd name="T38" fmla="*/ 135 w 319"/>
                <a:gd name="T39" fmla="*/ 434 h 486"/>
                <a:gd name="T40" fmla="*/ 135 w 319"/>
                <a:gd name="T41" fmla="*/ 333 h 486"/>
                <a:gd name="T42" fmla="*/ 62 w 319"/>
                <a:gd name="T43" fmla="*/ 333 h 486"/>
                <a:gd name="T44" fmla="*/ 62 w 319"/>
                <a:gd name="T45" fmla="*/ 258 h 486"/>
                <a:gd name="T46" fmla="*/ 135 w 319"/>
                <a:gd name="T47" fmla="*/ 258 h 486"/>
                <a:gd name="T48" fmla="*/ 135 w 319"/>
                <a:gd name="T49" fmla="*/ 333 h 486"/>
                <a:gd name="T50" fmla="*/ 135 w 319"/>
                <a:gd name="T51" fmla="*/ 235 h 486"/>
                <a:gd name="T52" fmla="*/ 62 w 319"/>
                <a:gd name="T53" fmla="*/ 235 h 486"/>
                <a:gd name="T54" fmla="*/ 62 w 319"/>
                <a:gd name="T55" fmla="*/ 160 h 486"/>
                <a:gd name="T56" fmla="*/ 135 w 319"/>
                <a:gd name="T57" fmla="*/ 160 h 486"/>
                <a:gd name="T58" fmla="*/ 135 w 319"/>
                <a:gd name="T59" fmla="*/ 235 h 486"/>
                <a:gd name="T60" fmla="*/ 135 w 319"/>
                <a:gd name="T61" fmla="*/ 129 h 486"/>
                <a:gd name="T62" fmla="*/ 62 w 319"/>
                <a:gd name="T63" fmla="*/ 129 h 486"/>
                <a:gd name="T64" fmla="*/ 62 w 319"/>
                <a:gd name="T65" fmla="*/ 54 h 486"/>
                <a:gd name="T66" fmla="*/ 135 w 319"/>
                <a:gd name="T67" fmla="*/ 54 h 486"/>
                <a:gd name="T68" fmla="*/ 135 w 319"/>
                <a:gd name="T69" fmla="*/ 129 h 486"/>
                <a:gd name="T70" fmla="*/ 249 w 319"/>
                <a:gd name="T71" fmla="*/ 434 h 486"/>
                <a:gd name="T72" fmla="*/ 177 w 319"/>
                <a:gd name="T73" fmla="*/ 434 h 486"/>
                <a:gd name="T74" fmla="*/ 177 w 319"/>
                <a:gd name="T75" fmla="*/ 359 h 486"/>
                <a:gd name="T76" fmla="*/ 249 w 319"/>
                <a:gd name="T77" fmla="*/ 359 h 486"/>
                <a:gd name="T78" fmla="*/ 249 w 319"/>
                <a:gd name="T79" fmla="*/ 434 h 486"/>
                <a:gd name="T80" fmla="*/ 249 w 319"/>
                <a:gd name="T81" fmla="*/ 333 h 486"/>
                <a:gd name="T82" fmla="*/ 177 w 319"/>
                <a:gd name="T83" fmla="*/ 333 h 486"/>
                <a:gd name="T84" fmla="*/ 177 w 319"/>
                <a:gd name="T85" fmla="*/ 258 h 486"/>
                <a:gd name="T86" fmla="*/ 249 w 319"/>
                <a:gd name="T87" fmla="*/ 258 h 486"/>
                <a:gd name="T88" fmla="*/ 249 w 319"/>
                <a:gd name="T89" fmla="*/ 333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9" h="486">
                  <a:moveTo>
                    <a:pt x="249" y="181"/>
                  </a:moveTo>
                  <a:cubicBezTo>
                    <a:pt x="249" y="235"/>
                    <a:pt x="249" y="235"/>
                    <a:pt x="249" y="235"/>
                  </a:cubicBezTo>
                  <a:cubicBezTo>
                    <a:pt x="177" y="235"/>
                    <a:pt x="177" y="235"/>
                    <a:pt x="177" y="235"/>
                  </a:cubicBezTo>
                  <a:cubicBezTo>
                    <a:pt x="177" y="160"/>
                    <a:pt x="177" y="160"/>
                    <a:pt x="177" y="160"/>
                  </a:cubicBezTo>
                  <a:cubicBezTo>
                    <a:pt x="242" y="160"/>
                    <a:pt x="242" y="160"/>
                    <a:pt x="242" y="160"/>
                  </a:cubicBezTo>
                  <a:cubicBezTo>
                    <a:pt x="238" y="150"/>
                    <a:pt x="236" y="139"/>
                    <a:pt x="234" y="129"/>
                  </a:cubicBezTo>
                  <a:cubicBezTo>
                    <a:pt x="177" y="129"/>
                    <a:pt x="177" y="129"/>
                    <a:pt x="177" y="129"/>
                  </a:cubicBezTo>
                  <a:cubicBezTo>
                    <a:pt x="177" y="54"/>
                    <a:pt x="177" y="54"/>
                    <a:pt x="177" y="54"/>
                  </a:cubicBezTo>
                  <a:cubicBezTo>
                    <a:pt x="230" y="54"/>
                    <a:pt x="230" y="54"/>
                    <a:pt x="230" y="54"/>
                  </a:cubicBezTo>
                  <a:cubicBezTo>
                    <a:pt x="232" y="35"/>
                    <a:pt x="236" y="17"/>
                    <a:pt x="242" y="0"/>
                  </a:cubicBezTo>
                  <a:cubicBezTo>
                    <a:pt x="0" y="0"/>
                    <a:pt x="0" y="0"/>
                    <a:pt x="0" y="0"/>
                  </a:cubicBezTo>
                  <a:cubicBezTo>
                    <a:pt x="0" y="486"/>
                    <a:pt x="0" y="486"/>
                    <a:pt x="0" y="486"/>
                  </a:cubicBezTo>
                  <a:cubicBezTo>
                    <a:pt x="319" y="486"/>
                    <a:pt x="319" y="486"/>
                    <a:pt x="319" y="486"/>
                  </a:cubicBezTo>
                  <a:cubicBezTo>
                    <a:pt x="319" y="278"/>
                    <a:pt x="319" y="278"/>
                    <a:pt x="319" y="278"/>
                  </a:cubicBezTo>
                  <a:cubicBezTo>
                    <a:pt x="289" y="251"/>
                    <a:pt x="265" y="218"/>
                    <a:pt x="249" y="181"/>
                  </a:cubicBezTo>
                  <a:close/>
                  <a:moveTo>
                    <a:pt x="135" y="434"/>
                  </a:moveTo>
                  <a:cubicBezTo>
                    <a:pt x="62" y="434"/>
                    <a:pt x="62" y="434"/>
                    <a:pt x="62" y="434"/>
                  </a:cubicBezTo>
                  <a:cubicBezTo>
                    <a:pt x="62" y="359"/>
                    <a:pt x="62" y="359"/>
                    <a:pt x="62" y="359"/>
                  </a:cubicBezTo>
                  <a:cubicBezTo>
                    <a:pt x="135" y="359"/>
                    <a:pt x="135" y="359"/>
                    <a:pt x="135" y="359"/>
                  </a:cubicBezTo>
                  <a:lnTo>
                    <a:pt x="135" y="434"/>
                  </a:lnTo>
                  <a:close/>
                  <a:moveTo>
                    <a:pt x="135" y="333"/>
                  </a:moveTo>
                  <a:cubicBezTo>
                    <a:pt x="62" y="333"/>
                    <a:pt x="62" y="333"/>
                    <a:pt x="62" y="333"/>
                  </a:cubicBezTo>
                  <a:cubicBezTo>
                    <a:pt x="62" y="258"/>
                    <a:pt x="62" y="258"/>
                    <a:pt x="62" y="258"/>
                  </a:cubicBezTo>
                  <a:cubicBezTo>
                    <a:pt x="135" y="258"/>
                    <a:pt x="135" y="258"/>
                    <a:pt x="135" y="258"/>
                  </a:cubicBezTo>
                  <a:lnTo>
                    <a:pt x="135" y="333"/>
                  </a:lnTo>
                  <a:close/>
                  <a:moveTo>
                    <a:pt x="135" y="235"/>
                  </a:moveTo>
                  <a:cubicBezTo>
                    <a:pt x="62" y="235"/>
                    <a:pt x="62" y="235"/>
                    <a:pt x="62" y="235"/>
                  </a:cubicBezTo>
                  <a:cubicBezTo>
                    <a:pt x="62" y="160"/>
                    <a:pt x="62" y="160"/>
                    <a:pt x="62" y="160"/>
                  </a:cubicBezTo>
                  <a:cubicBezTo>
                    <a:pt x="135" y="160"/>
                    <a:pt x="135" y="160"/>
                    <a:pt x="135" y="160"/>
                  </a:cubicBezTo>
                  <a:lnTo>
                    <a:pt x="135" y="235"/>
                  </a:lnTo>
                  <a:close/>
                  <a:moveTo>
                    <a:pt x="135" y="129"/>
                  </a:moveTo>
                  <a:cubicBezTo>
                    <a:pt x="62" y="129"/>
                    <a:pt x="62" y="129"/>
                    <a:pt x="62" y="129"/>
                  </a:cubicBezTo>
                  <a:cubicBezTo>
                    <a:pt x="62" y="54"/>
                    <a:pt x="62" y="54"/>
                    <a:pt x="62" y="54"/>
                  </a:cubicBezTo>
                  <a:cubicBezTo>
                    <a:pt x="135" y="54"/>
                    <a:pt x="135" y="54"/>
                    <a:pt x="135" y="54"/>
                  </a:cubicBezTo>
                  <a:lnTo>
                    <a:pt x="135" y="129"/>
                  </a:lnTo>
                  <a:close/>
                  <a:moveTo>
                    <a:pt x="249" y="434"/>
                  </a:moveTo>
                  <a:cubicBezTo>
                    <a:pt x="177" y="434"/>
                    <a:pt x="177" y="434"/>
                    <a:pt x="177" y="434"/>
                  </a:cubicBezTo>
                  <a:cubicBezTo>
                    <a:pt x="177" y="359"/>
                    <a:pt x="177" y="359"/>
                    <a:pt x="177" y="359"/>
                  </a:cubicBezTo>
                  <a:cubicBezTo>
                    <a:pt x="249" y="359"/>
                    <a:pt x="249" y="359"/>
                    <a:pt x="249" y="359"/>
                  </a:cubicBezTo>
                  <a:lnTo>
                    <a:pt x="249" y="434"/>
                  </a:lnTo>
                  <a:close/>
                  <a:moveTo>
                    <a:pt x="249" y="333"/>
                  </a:moveTo>
                  <a:cubicBezTo>
                    <a:pt x="177" y="333"/>
                    <a:pt x="177" y="333"/>
                    <a:pt x="177" y="333"/>
                  </a:cubicBezTo>
                  <a:cubicBezTo>
                    <a:pt x="177" y="258"/>
                    <a:pt x="177" y="258"/>
                    <a:pt x="177" y="258"/>
                  </a:cubicBezTo>
                  <a:cubicBezTo>
                    <a:pt x="249" y="258"/>
                    <a:pt x="249" y="258"/>
                    <a:pt x="249" y="258"/>
                  </a:cubicBezTo>
                  <a:lnTo>
                    <a:pt x="249"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82" tIns="32941" rIns="65882" bIns="3294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defTabSz="698971">
                <a:defRPr/>
              </a:pPr>
              <a:endParaRPr lang="en-US" sz="1323">
                <a:solidFill>
                  <a:srgbClr val="505050"/>
                </a:solidFill>
              </a:endParaRPr>
            </a:p>
          </p:txBody>
        </p:sp>
      </p:grpSp>
      <p:grpSp>
        <p:nvGrpSpPr>
          <p:cNvPr id="165" name="Group 164"/>
          <p:cNvGrpSpPr/>
          <p:nvPr/>
        </p:nvGrpSpPr>
        <p:grpSpPr>
          <a:xfrm>
            <a:off x="8718493" y="4646770"/>
            <a:ext cx="676426" cy="532603"/>
            <a:chOff x="4716463" y="2174875"/>
            <a:chExt cx="3011488" cy="2647950"/>
          </a:xfrm>
          <a:solidFill>
            <a:schemeClr val="tx2"/>
          </a:solidFill>
        </p:grpSpPr>
        <p:sp>
          <p:nvSpPr>
            <p:cNvPr id="166" name="Freeform 165"/>
            <p:cNvSpPr>
              <a:spLocks noEditPoints="1"/>
            </p:cNvSpPr>
            <p:nvPr/>
          </p:nvSpPr>
          <p:spPr bwMode="auto">
            <a:xfrm>
              <a:off x="5240338" y="2174875"/>
              <a:ext cx="1963738" cy="2647950"/>
            </a:xfrm>
            <a:custGeom>
              <a:avLst/>
              <a:gdLst>
                <a:gd name="T0" fmla="*/ 506 w 522"/>
                <a:gd name="T1" fmla="*/ 499 h 703"/>
                <a:gd name="T2" fmla="*/ 371 w 522"/>
                <a:gd name="T3" fmla="*/ 369 h 703"/>
                <a:gd name="T4" fmla="*/ 329 w 522"/>
                <a:gd name="T5" fmla="*/ 324 h 703"/>
                <a:gd name="T6" fmla="*/ 353 w 522"/>
                <a:gd name="T7" fmla="*/ 269 h 703"/>
                <a:gd name="T8" fmla="*/ 354 w 522"/>
                <a:gd name="T9" fmla="*/ 35 h 703"/>
                <a:gd name="T10" fmla="*/ 261 w 522"/>
                <a:gd name="T11" fmla="*/ 1 h 703"/>
                <a:gd name="T12" fmla="*/ 168 w 522"/>
                <a:gd name="T13" fmla="*/ 35 h 703"/>
                <a:gd name="T14" fmla="*/ 169 w 522"/>
                <a:gd name="T15" fmla="*/ 269 h 703"/>
                <a:gd name="T16" fmla="*/ 193 w 522"/>
                <a:gd name="T17" fmla="*/ 324 h 703"/>
                <a:gd name="T18" fmla="*/ 152 w 522"/>
                <a:gd name="T19" fmla="*/ 369 h 703"/>
                <a:gd name="T20" fmla="*/ 16 w 522"/>
                <a:gd name="T21" fmla="*/ 499 h 703"/>
                <a:gd name="T22" fmla="*/ 2 w 522"/>
                <a:gd name="T23" fmla="*/ 588 h 703"/>
                <a:gd name="T24" fmla="*/ 34 w 522"/>
                <a:gd name="T25" fmla="*/ 627 h 703"/>
                <a:gd name="T26" fmla="*/ 261 w 522"/>
                <a:gd name="T27" fmla="*/ 702 h 703"/>
                <a:gd name="T28" fmla="*/ 488 w 522"/>
                <a:gd name="T29" fmla="*/ 627 h 703"/>
                <a:gd name="T30" fmla="*/ 520 w 522"/>
                <a:gd name="T31" fmla="*/ 588 h 703"/>
                <a:gd name="T32" fmla="*/ 506 w 522"/>
                <a:gd name="T33" fmla="*/ 499 h 703"/>
                <a:gd name="T34" fmla="*/ 301 w 522"/>
                <a:gd name="T35" fmla="*/ 605 h 703"/>
                <a:gd name="T36" fmla="*/ 259 w 522"/>
                <a:gd name="T37" fmla="*/ 634 h 703"/>
                <a:gd name="T38" fmla="*/ 222 w 522"/>
                <a:gd name="T39" fmla="*/ 605 h 703"/>
                <a:gd name="T40" fmla="*/ 248 w 522"/>
                <a:gd name="T41" fmla="*/ 423 h 703"/>
                <a:gd name="T42" fmla="*/ 218 w 522"/>
                <a:gd name="T43" fmla="*/ 387 h 703"/>
                <a:gd name="T44" fmla="*/ 304 w 522"/>
                <a:gd name="T45" fmla="*/ 387 h 703"/>
                <a:gd name="T46" fmla="*/ 273 w 522"/>
                <a:gd name="T47" fmla="*/ 425 h 703"/>
                <a:gd name="T48" fmla="*/ 301 w 522"/>
                <a:gd name="T49" fmla="*/ 60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2" h="703">
                  <a:moveTo>
                    <a:pt x="506" y="499"/>
                  </a:moveTo>
                  <a:cubicBezTo>
                    <a:pt x="490" y="447"/>
                    <a:pt x="455" y="404"/>
                    <a:pt x="371" y="369"/>
                  </a:cubicBezTo>
                  <a:cubicBezTo>
                    <a:pt x="348" y="364"/>
                    <a:pt x="332" y="346"/>
                    <a:pt x="329" y="324"/>
                  </a:cubicBezTo>
                  <a:cubicBezTo>
                    <a:pt x="330" y="298"/>
                    <a:pt x="342" y="288"/>
                    <a:pt x="353" y="269"/>
                  </a:cubicBezTo>
                  <a:cubicBezTo>
                    <a:pt x="401" y="196"/>
                    <a:pt x="395" y="87"/>
                    <a:pt x="354" y="35"/>
                  </a:cubicBezTo>
                  <a:cubicBezTo>
                    <a:pt x="334" y="10"/>
                    <a:pt x="297" y="0"/>
                    <a:pt x="261" y="1"/>
                  </a:cubicBezTo>
                  <a:cubicBezTo>
                    <a:pt x="225" y="0"/>
                    <a:pt x="188" y="10"/>
                    <a:pt x="168" y="35"/>
                  </a:cubicBezTo>
                  <a:cubicBezTo>
                    <a:pt x="127" y="87"/>
                    <a:pt x="121" y="196"/>
                    <a:pt x="169" y="269"/>
                  </a:cubicBezTo>
                  <a:cubicBezTo>
                    <a:pt x="180" y="288"/>
                    <a:pt x="192" y="298"/>
                    <a:pt x="193" y="324"/>
                  </a:cubicBezTo>
                  <a:cubicBezTo>
                    <a:pt x="190" y="346"/>
                    <a:pt x="174" y="364"/>
                    <a:pt x="152" y="369"/>
                  </a:cubicBezTo>
                  <a:cubicBezTo>
                    <a:pt x="67" y="404"/>
                    <a:pt x="32" y="447"/>
                    <a:pt x="16" y="499"/>
                  </a:cubicBezTo>
                  <a:cubicBezTo>
                    <a:pt x="5" y="524"/>
                    <a:pt x="0" y="553"/>
                    <a:pt x="2" y="588"/>
                  </a:cubicBezTo>
                  <a:cubicBezTo>
                    <a:pt x="5" y="603"/>
                    <a:pt x="8" y="606"/>
                    <a:pt x="34" y="627"/>
                  </a:cubicBezTo>
                  <a:cubicBezTo>
                    <a:pt x="109" y="682"/>
                    <a:pt x="187" y="703"/>
                    <a:pt x="261" y="702"/>
                  </a:cubicBezTo>
                  <a:cubicBezTo>
                    <a:pt x="335" y="703"/>
                    <a:pt x="413" y="682"/>
                    <a:pt x="488" y="627"/>
                  </a:cubicBezTo>
                  <a:cubicBezTo>
                    <a:pt x="514" y="606"/>
                    <a:pt x="517" y="603"/>
                    <a:pt x="520" y="588"/>
                  </a:cubicBezTo>
                  <a:cubicBezTo>
                    <a:pt x="522" y="553"/>
                    <a:pt x="517" y="524"/>
                    <a:pt x="506" y="499"/>
                  </a:cubicBezTo>
                  <a:close/>
                  <a:moveTo>
                    <a:pt x="301" y="605"/>
                  </a:moveTo>
                  <a:cubicBezTo>
                    <a:pt x="259" y="634"/>
                    <a:pt x="259" y="634"/>
                    <a:pt x="259" y="634"/>
                  </a:cubicBezTo>
                  <a:cubicBezTo>
                    <a:pt x="222" y="605"/>
                    <a:pt x="222" y="605"/>
                    <a:pt x="222" y="605"/>
                  </a:cubicBezTo>
                  <a:cubicBezTo>
                    <a:pt x="248" y="423"/>
                    <a:pt x="248" y="423"/>
                    <a:pt x="248" y="423"/>
                  </a:cubicBezTo>
                  <a:cubicBezTo>
                    <a:pt x="218" y="387"/>
                    <a:pt x="218" y="387"/>
                    <a:pt x="218" y="387"/>
                  </a:cubicBezTo>
                  <a:cubicBezTo>
                    <a:pt x="304" y="387"/>
                    <a:pt x="304" y="387"/>
                    <a:pt x="304" y="387"/>
                  </a:cubicBezTo>
                  <a:cubicBezTo>
                    <a:pt x="273" y="425"/>
                    <a:pt x="273" y="425"/>
                    <a:pt x="273" y="425"/>
                  </a:cubicBezTo>
                  <a:lnTo>
                    <a:pt x="301" y="6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82" tIns="32941" rIns="65882" bIns="3294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defTabSz="698971">
                <a:defRPr/>
              </a:pPr>
              <a:endParaRPr lang="en-US" sz="1323">
                <a:solidFill>
                  <a:srgbClr val="505050"/>
                </a:solidFill>
              </a:endParaRPr>
            </a:p>
          </p:txBody>
        </p:sp>
        <p:sp>
          <p:nvSpPr>
            <p:cNvPr id="167" name="Freeform 166"/>
            <p:cNvSpPr>
              <a:spLocks/>
            </p:cNvSpPr>
            <p:nvPr/>
          </p:nvSpPr>
          <p:spPr bwMode="auto">
            <a:xfrm>
              <a:off x="6670676" y="2498725"/>
              <a:ext cx="1057275" cy="1514475"/>
            </a:xfrm>
            <a:custGeom>
              <a:avLst/>
              <a:gdLst>
                <a:gd name="T0" fmla="*/ 131 w 281"/>
                <a:gd name="T1" fmla="*/ 0 h 402"/>
                <a:gd name="T2" fmla="*/ 185 w 281"/>
                <a:gd name="T3" fmla="*/ 20 h 402"/>
                <a:gd name="T4" fmla="*/ 184 w 281"/>
                <a:gd name="T5" fmla="*/ 154 h 402"/>
                <a:gd name="T6" fmla="*/ 170 w 281"/>
                <a:gd name="T7" fmla="*/ 186 h 402"/>
                <a:gd name="T8" fmla="*/ 194 w 281"/>
                <a:gd name="T9" fmla="*/ 212 h 402"/>
                <a:gd name="T10" fmla="*/ 272 w 281"/>
                <a:gd name="T11" fmla="*/ 286 h 402"/>
                <a:gd name="T12" fmla="*/ 280 w 281"/>
                <a:gd name="T13" fmla="*/ 338 h 402"/>
                <a:gd name="T14" fmla="*/ 262 w 281"/>
                <a:gd name="T15" fmla="*/ 360 h 402"/>
                <a:gd name="T16" fmla="*/ 156 w 281"/>
                <a:gd name="T17" fmla="*/ 402 h 402"/>
                <a:gd name="T18" fmla="*/ 0 w 281"/>
                <a:gd name="T19" fmla="*/ 269 h 402"/>
                <a:gd name="T20" fmla="*/ 68 w 281"/>
                <a:gd name="T21" fmla="*/ 212 h 402"/>
                <a:gd name="T22" fmla="*/ 92 w 281"/>
                <a:gd name="T23" fmla="*/ 186 h 402"/>
                <a:gd name="T24" fmla="*/ 78 w 281"/>
                <a:gd name="T25" fmla="*/ 154 h 402"/>
                <a:gd name="T26" fmla="*/ 78 w 281"/>
                <a:gd name="T27" fmla="*/ 20 h 402"/>
                <a:gd name="T28" fmla="*/ 131 w 281"/>
                <a:gd name="T2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1" h="402">
                  <a:moveTo>
                    <a:pt x="131" y="0"/>
                  </a:moveTo>
                  <a:cubicBezTo>
                    <a:pt x="152" y="0"/>
                    <a:pt x="173" y="5"/>
                    <a:pt x="185" y="20"/>
                  </a:cubicBezTo>
                  <a:cubicBezTo>
                    <a:pt x="208" y="50"/>
                    <a:pt x="212" y="112"/>
                    <a:pt x="184" y="154"/>
                  </a:cubicBezTo>
                  <a:cubicBezTo>
                    <a:pt x="178" y="165"/>
                    <a:pt x="171" y="171"/>
                    <a:pt x="170" y="186"/>
                  </a:cubicBezTo>
                  <a:cubicBezTo>
                    <a:pt x="172" y="199"/>
                    <a:pt x="181" y="209"/>
                    <a:pt x="194" y="212"/>
                  </a:cubicBezTo>
                  <a:cubicBezTo>
                    <a:pt x="243" y="232"/>
                    <a:pt x="263" y="257"/>
                    <a:pt x="272" y="286"/>
                  </a:cubicBezTo>
                  <a:cubicBezTo>
                    <a:pt x="278" y="301"/>
                    <a:pt x="281" y="318"/>
                    <a:pt x="280" y="338"/>
                  </a:cubicBezTo>
                  <a:cubicBezTo>
                    <a:pt x="278" y="346"/>
                    <a:pt x="277" y="348"/>
                    <a:pt x="262" y="360"/>
                  </a:cubicBezTo>
                  <a:cubicBezTo>
                    <a:pt x="227" y="386"/>
                    <a:pt x="191" y="398"/>
                    <a:pt x="156" y="402"/>
                  </a:cubicBezTo>
                  <a:cubicBezTo>
                    <a:pt x="130" y="332"/>
                    <a:pt x="77" y="289"/>
                    <a:pt x="0" y="269"/>
                  </a:cubicBezTo>
                  <a:cubicBezTo>
                    <a:pt x="11" y="246"/>
                    <a:pt x="28" y="228"/>
                    <a:pt x="68" y="212"/>
                  </a:cubicBezTo>
                  <a:cubicBezTo>
                    <a:pt x="81" y="209"/>
                    <a:pt x="90" y="199"/>
                    <a:pt x="92" y="186"/>
                  </a:cubicBezTo>
                  <a:cubicBezTo>
                    <a:pt x="92" y="171"/>
                    <a:pt x="84" y="165"/>
                    <a:pt x="78" y="154"/>
                  </a:cubicBezTo>
                  <a:cubicBezTo>
                    <a:pt x="50" y="112"/>
                    <a:pt x="54" y="50"/>
                    <a:pt x="78" y="20"/>
                  </a:cubicBezTo>
                  <a:cubicBezTo>
                    <a:pt x="89" y="5"/>
                    <a:pt x="110" y="0"/>
                    <a:pt x="1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82" tIns="32941" rIns="65882" bIns="3294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defTabSz="698971">
                <a:defRPr/>
              </a:pPr>
              <a:endParaRPr lang="en-US" sz="1323">
                <a:solidFill>
                  <a:srgbClr val="505050"/>
                </a:solidFill>
              </a:endParaRPr>
            </a:p>
          </p:txBody>
        </p:sp>
        <p:sp>
          <p:nvSpPr>
            <p:cNvPr id="168" name="Freeform 167"/>
            <p:cNvSpPr>
              <a:spLocks/>
            </p:cNvSpPr>
            <p:nvPr/>
          </p:nvSpPr>
          <p:spPr bwMode="auto">
            <a:xfrm>
              <a:off x="4716463" y="2498725"/>
              <a:ext cx="1057275" cy="1514475"/>
            </a:xfrm>
            <a:custGeom>
              <a:avLst/>
              <a:gdLst>
                <a:gd name="T0" fmla="*/ 150 w 281"/>
                <a:gd name="T1" fmla="*/ 0 h 402"/>
                <a:gd name="T2" fmla="*/ 204 w 281"/>
                <a:gd name="T3" fmla="*/ 20 h 402"/>
                <a:gd name="T4" fmla="*/ 203 w 281"/>
                <a:gd name="T5" fmla="*/ 154 h 402"/>
                <a:gd name="T6" fmla="*/ 189 w 281"/>
                <a:gd name="T7" fmla="*/ 186 h 402"/>
                <a:gd name="T8" fmla="*/ 213 w 281"/>
                <a:gd name="T9" fmla="*/ 212 h 402"/>
                <a:gd name="T10" fmla="*/ 281 w 281"/>
                <a:gd name="T11" fmla="*/ 269 h 402"/>
                <a:gd name="T12" fmla="*/ 125 w 281"/>
                <a:gd name="T13" fmla="*/ 402 h 402"/>
                <a:gd name="T14" fmla="*/ 19 w 281"/>
                <a:gd name="T15" fmla="*/ 360 h 402"/>
                <a:gd name="T16" fmla="*/ 1 w 281"/>
                <a:gd name="T17" fmla="*/ 338 h 402"/>
                <a:gd name="T18" fmla="*/ 9 w 281"/>
                <a:gd name="T19" fmla="*/ 286 h 402"/>
                <a:gd name="T20" fmla="*/ 87 w 281"/>
                <a:gd name="T21" fmla="*/ 212 h 402"/>
                <a:gd name="T22" fmla="*/ 111 w 281"/>
                <a:gd name="T23" fmla="*/ 186 h 402"/>
                <a:gd name="T24" fmla="*/ 97 w 281"/>
                <a:gd name="T25" fmla="*/ 154 h 402"/>
                <a:gd name="T26" fmla="*/ 97 w 281"/>
                <a:gd name="T27" fmla="*/ 20 h 402"/>
                <a:gd name="T28" fmla="*/ 150 w 281"/>
                <a:gd name="T29"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1" h="402">
                  <a:moveTo>
                    <a:pt x="150" y="0"/>
                  </a:moveTo>
                  <a:cubicBezTo>
                    <a:pt x="171" y="0"/>
                    <a:pt x="192" y="5"/>
                    <a:pt x="204" y="20"/>
                  </a:cubicBezTo>
                  <a:cubicBezTo>
                    <a:pt x="227" y="50"/>
                    <a:pt x="231" y="112"/>
                    <a:pt x="203" y="154"/>
                  </a:cubicBezTo>
                  <a:cubicBezTo>
                    <a:pt x="197" y="165"/>
                    <a:pt x="190" y="171"/>
                    <a:pt x="189" y="186"/>
                  </a:cubicBezTo>
                  <a:cubicBezTo>
                    <a:pt x="191" y="199"/>
                    <a:pt x="200" y="209"/>
                    <a:pt x="213" y="212"/>
                  </a:cubicBezTo>
                  <a:cubicBezTo>
                    <a:pt x="253" y="228"/>
                    <a:pt x="270" y="246"/>
                    <a:pt x="281" y="269"/>
                  </a:cubicBezTo>
                  <a:cubicBezTo>
                    <a:pt x="204" y="289"/>
                    <a:pt x="151" y="332"/>
                    <a:pt x="125" y="402"/>
                  </a:cubicBezTo>
                  <a:cubicBezTo>
                    <a:pt x="90" y="398"/>
                    <a:pt x="54" y="386"/>
                    <a:pt x="19" y="360"/>
                  </a:cubicBezTo>
                  <a:cubicBezTo>
                    <a:pt x="4" y="348"/>
                    <a:pt x="3" y="346"/>
                    <a:pt x="1" y="338"/>
                  </a:cubicBezTo>
                  <a:cubicBezTo>
                    <a:pt x="0" y="318"/>
                    <a:pt x="3" y="301"/>
                    <a:pt x="9" y="286"/>
                  </a:cubicBezTo>
                  <a:cubicBezTo>
                    <a:pt x="18" y="257"/>
                    <a:pt x="38" y="232"/>
                    <a:pt x="87" y="212"/>
                  </a:cubicBezTo>
                  <a:cubicBezTo>
                    <a:pt x="100" y="209"/>
                    <a:pt x="109" y="199"/>
                    <a:pt x="111" y="186"/>
                  </a:cubicBezTo>
                  <a:cubicBezTo>
                    <a:pt x="111" y="171"/>
                    <a:pt x="103" y="165"/>
                    <a:pt x="97" y="154"/>
                  </a:cubicBezTo>
                  <a:cubicBezTo>
                    <a:pt x="69" y="112"/>
                    <a:pt x="73" y="50"/>
                    <a:pt x="97" y="20"/>
                  </a:cubicBezTo>
                  <a:cubicBezTo>
                    <a:pt x="108" y="5"/>
                    <a:pt x="130" y="0"/>
                    <a:pt x="1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82" tIns="32941" rIns="65882" bIns="32941"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defTabSz="698971">
                <a:defRPr/>
              </a:pPr>
              <a:endParaRPr lang="en-US" sz="1323">
                <a:solidFill>
                  <a:srgbClr val="505050"/>
                </a:solidFill>
              </a:endParaRPr>
            </a:p>
          </p:txBody>
        </p:sp>
      </p:grpSp>
      <p:grpSp>
        <p:nvGrpSpPr>
          <p:cNvPr id="170" name="Group 169"/>
          <p:cNvGrpSpPr/>
          <p:nvPr/>
        </p:nvGrpSpPr>
        <p:grpSpPr>
          <a:xfrm>
            <a:off x="2447795" y="4218335"/>
            <a:ext cx="2293111" cy="1556864"/>
            <a:chOff x="886506" y="4548026"/>
            <a:chExt cx="3120118" cy="2118345"/>
          </a:xfrm>
        </p:grpSpPr>
        <p:grpSp>
          <p:nvGrpSpPr>
            <p:cNvPr id="171" name="Group 170"/>
            <p:cNvGrpSpPr/>
            <p:nvPr/>
          </p:nvGrpSpPr>
          <p:grpSpPr>
            <a:xfrm>
              <a:off x="886506" y="4548026"/>
              <a:ext cx="3120118" cy="2118345"/>
              <a:chOff x="454706" y="4487408"/>
              <a:chExt cx="3120118" cy="2118345"/>
            </a:xfrm>
            <a:solidFill>
              <a:srgbClr val="FFFFFF"/>
            </a:solidFill>
          </p:grpSpPr>
          <p:sp>
            <p:nvSpPr>
              <p:cNvPr id="179" name="Oval 178"/>
              <p:cNvSpPr/>
              <p:nvPr/>
            </p:nvSpPr>
            <p:spPr bwMode="auto">
              <a:xfrm>
                <a:off x="2117831" y="4762147"/>
                <a:ext cx="1087598" cy="114204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34405" tIns="107525" rIns="134405" bIns="107525" numCol="1" spcCol="0" rtlCol="0" fromWordArt="0" anchor="t" anchorCtr="0" forceAA="0" compatLnSpc="1">
                <a:prstTxWarp prst="textNoShape">
                  <a:avLst/>
                </a:prstTxWarp>
                <a:noAutofit/>
              </a:bodyPr>
              <a:lstStyle/>
              <a:p>
                <a:pPr algn="ctr" defTabSz="685186" fontAlgn="base">
                  <a:lnSpc>
                    <a:spcPct val="90000"/>
                  </a:lnSpc>
                  <a:spcBef>
                    <a:spcPct val="0"/>
                  </a:spcBef>
                  <a:spcAft>
                    <a:spcPct val="0"/>
                  </a:spcAft>
                  <a:defRPr/>
                </a:pPr>
                <a:endParaRPr lang="en-US" sz="1764" kern="0" dirty="0" err="1">
                  <a:gradFill>
                    <a:gsLst>
                      <a:gs pos="82707">
                        <a:schemeClr val="bg1"/>
                      </a:gs>
                      <a:gs pos="60000">
                        <a:schemeClr val="bg1"/>
                      </a:gs>
                    </a:gsLst>
                    <a:lin ang="5400000" scaled="0"/>
                  </a:gradFill>
                  <a:ea typeface="Segoe UI" pitchFamily="34" charset="0"/>
                  <a:cs typeface="Segoe UI" pitchFamily="34" charset="0"/>
                </a:endParaRPr>
              </a:p>
            </p:txBody>
          </p:sp>
          <p:sp>
            <p:nvSpPr>
              <p:cNvPr id="180" name="Oval 179"/>
              <p:cNvSpPr/>
              <p:nvPr/>
            </p:nvSpPr>
            <p:spPr bwMode="auto">
              <a:xfrm>
                <a:off x="2200353" y="5166231"/>
                <a:ext cx="1374471" cy="143952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34405" tIns="107525" rIns="134405" bIns="107525" numCol="1" spcCol="0" rtlCol="0" fromWordArt="0" anchor="t" anchorCtr="0" forceAA="0" compatLnSpc="1">
                <a:prstTxWarp prst="textNoShape">
                  <a:avLst/>
                </a:prstTxWarp>
                <a:noAutofit/>
              </a:bodyPr>
              <a:lstStyle/>
              <a:p>
                <a:pPr algn="ctr" defTabSz="685186" fontAlgn="base">
                  <a:lnSpc>
                    <a:spcPct val="90000"/>
                  </a:lnSpc>
                  <a:spcBef>
                    <a:spcPct val="0"/>
                  </a:spcBef>
                  <a:spcAft>
                    <a:spcPct val="0"/>
                  </a:spcAft>
                  <a:defRPr/>
                </a:pPr>
                <a:endParaRPr lang="en-US" sz="1764" kern="0" dirty="0" err="1">
                  <a:gradFill>
                    <a:gsLst>
                      <a:gs pos="82707">
                        <a:schemeClr val="bg1"/>
                      </a:gs>
                      <a:gs pos="60000">
                        <a:schemeClr val="bg1"/>
                      </a:gs>
                    </a:gsLst>
                    <a:lin ang="5400000" scaled="0"/>
                  </a:gradFill>
                  <a:ea typeface="Segoe UI" pitchFamily="34" charset="0"/>
                  <a:cs typeface="Segoe UI" pitchFamily="34" charset="0"/>
                </a:endParaRPr>
              </a:p>
            </p:txBody>
          </p:sp>
          <p:sp>
            <p:nvSpPr>
              <p:cNvPr id="181" name="Oval 180"/>
              <p:cNvSpPr/>
              <p:nvPr/>
            </p:nvSpPr>
            <p:spPr bwMode="auto">
              <a:xfrm>
                <a:off x="454706" y="5255748"/>
                <a:ext cx="1372616" cy="135000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34405" tIns="107525" rIns="134405" bIns="107525" numCol="1" spcCol="0" rtlCol="0" fromWordArt="0" anchor="t" anchorCtr="0" forceAA="0" compatLnSpc="1">
                <a:prstTxWarp prst="textNoShape">
                  <a:avLst/>
                </a:prstTxWarp>
                <a:noAutofit/>
              </a:bodyPr>
              <a:lstStyle/>
              <a:p>
                <a:pPr algn="ctr" defTabSz="685186" fontAlgn="base">
                  <a:lnSpc>
                    <a:spcPct val="90000"/>
                  </a:lnSpc>
                  <a:spcBef>
                    <a:spcPct val="0"/>
                  </a:spcBef>
                  <a:spcAft>
                    <a:spcPct val="0"/>
                  </a:spcAft>
                  <a:defRPr/>
                </a:pPr>
                <a:endParaRPr lang="en-US" sz="1764" kern="0" dirty="0" err="1">
                  <a:gradFill>
                    <a:gsLst>
                      <a:gs pos="82707">
                        <a:schemeClr val="bg1"/>
                      </a:gs>
                      <a:gs pos="60000">
                        <a:schemeClr val="bg1"/>
                      </a:gs>
                    </a:gsLst>
                    <a:lin ang="5400000" scaled="0"/>
                  </a:gradFill>
                  <a:ea typeface="Segoe UI" pitchFamily="34" charset="0"/>
                  <a:cs typeface="Segoe UI" pitchFamily="34" charset="0"/>
                </a:endParaRPr>
              </a:p>
            </p:txBody>
          </p:sp>
          <p:sp>
            <p:nvSpPr>
              <p:cNvPr id="182" name="Oval 181"/>
              <p:cNvSpPr/>
              <p:nvPr/>
            </p:nvSpPr>
            <p:spPr bwMode="auto">
              <a:xfrm>
                <a:off x="953302" y="4487408"/>
                <a:ext cx="1661270" cy="175756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34405" tIns="107525" rIns="134405" bIns="107525" numCol="1" spcCol="0" rtlCol="0" fromWordArt="0" anchor="t" anchorCtr="0" forceAA="0" compatLnSpc="1">
                <a:prstTxWarp prst="textNoShape">
                  <a:avLst/>
                </a:prstTxWarp>
                <a:noAutofit/>
              </a:bodyPr>
              <a:lstStyle/>
              <a:p>
                <a:pPr algn="ctr" defTabSz="685186" fontAlgn="base">
                  <a:lnSpc>
                    <a:spcPct val="90000"/>
                  </a:lnSpc>
                  <a:spcBef>
                    <a:spcPct val="0"/>
                  </a:spcBef>
                  <a:spcAft>
                    <a:spcPct val="0"/>
                  </a:spcAft>
                  <a:defRPr/>
                </a:pPr>
                <a:endParaRPr lang="en-US" sz="1764" kern="0" dirty="0" err="1">
                  <a:gradFill>
                    <a:gsLst>
                      <a:gs pos="82707">
                        <a:schemeClr val="bg1"/>
                      </a:gs>
                      <a:gs pos="60000">
                        <a:schemeClr val="bg1"/>
                      </a:gs>
                    </a:gsLst>
                    <a:lin ang="5400000" scaled="0"/>
                  </a:gradFill>
                  <a:ea typeface="Segoe UI" pitchFamily="34" charset="0"/>
                  <a:cs typeface="Segoe UI" pitchFamily="34" charset="0"/>
                </a:endParaRPr>
              </a:p>
            </p:txBody>
          </p:sp>
          <p:sp>
            <p:nvSpPr>
              <p:cNvPr id="183" name="Oval 182"/>
              <p:cNvSpPr/>
              <p:nvPr/>
            </p:nvSpPr>
            <p:spPr bwMode="auto">
              <a:xfrm>
                <a:off x="1242005" y="5160389"/>
                <a:ext cx="1496260" cy="141780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34405" tIns="107525" rIns="134405" bIns="107525" numCol="1" spcCol="0" rtlCol="0" fromWordArt="0" anchor="t" anchorCtr="0" forceAA="0" compatLnSpc="1">
                <a:prstTxWarp prst="textNoShape">
                  <a:avLst/>
                </a:prstTxWarp>
                <a:noAutofit/>
              </a:bodyPr>
              <a:lstStyle/>
              <a:p>
                <a:pPr algn="ctr" defTabSz="685186" fontAlgn="base">
                  <a:lnSpc>
                    <a:spcPct val="90000"/>
                  </a:lnSpc>
                  <a:spcBef>
                    <a:spcPct val="0"/>
                  </a:spcBef>
                  <a:spcAft>
                    <a:spcPct val="0"/>
                  </a:spcAft>
                  <a:defRPr/>
                </a:pPr>
                <a:endParaRPr lang="en-US" sz="1764" kern="0" dirty="0" err="1">
                  <a:gradFill>
                    <a:gsLst>
                      <a:gs pos="82707">
                        <a:schemeClr val="bg1"/>
                      </a:gs>
                      <a:gs pos="60000">
                        <a:schemeClr val="bg1"/>
                      </a:gs>
                    </a:gsLst>
                    <a:lin ang="5400000" scaled="0"/>
                  </a:gradFill>
                  <a:ea typeface="Segoe UI" pitchFamily="34" charset="0"/>
                  <a:cs typeface="Segoe UI" pitchFamily="34" charset="0"/>
                </a:endParaRPr>
              </a:p>
            </p:txBody>
          </p:sp>
          <p:sp>
            <p:nvSpPr>
              <p:cNvPr id="184" name="Rectangle 183"/>
              <p:cNvSpPr/>
              <p:nvPr/>
            </p:nvSpPr>
            <p:spPr bwMode="auto">
              <a:xfrm>
                <a:off x="1132225" y="6041856"/>
                <a:ext cx="1741793" cy="5580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4405" tIns="107525" rIns="134405" bIns="107525" numCol="1" spcCol="0" rtlCol="0" fromWordArt="0" anchor="t" anchorCtr="0" forceAA="0" compatLnSpc="1">
                <a:prstTxWarp prst="textNoShape">
                  <a:avLst/>
                </a:prstTxWarp>
                <a:noAutofit/>
              </a:bodyPr>
              <a:lstStyle/>
              <a:p>
                <a:pPr algn="ctr" defTabSz="685186" fontAlgn="base">
                  <a:lnSpc>
                    <a:spcPct val="90000"/>
                  </a:lnSpc>
                  <a:spcBef>
                    <a:spcPct val="0"/>
                  </a:spcBef>
                  <a:spcAft>
                    <a:spcPct val="0"/>
                  </a:spcAft>
                  <a:defRPr/>
                </a:pPr>
                <a:endParaRPr lang="en-US" sz="1764" kern="0" dirty="0" err="1">
                  <a:gradFill>
                    <a:gsLst>
                      <a:gs pos="82707">
                        <a:schemeClr val="bg1"/>
                      </a:gs>
                      <a:gs pos="60000">
                        <a:schemeClr val="bg1"/>
                      </a:gs>
                    </a:gsLst>
                    <a:lin ang="5400000" scaled="0"/>
                  </a:gradFill>
                  <a:ea typeface="Segoe UI" pitchFamily="34" charset="0"/>
                  <a:cs typeface="Segoe UI" pitchFamily="34" charset="0"/>
                </a:endParaRPr>
              </a:p>
            </p:txBody>
          </p:sp>
        </p:grpSp>
        <p:grpSp>
          <p:nvGrpSpPr>
            <p:cNvPr id="172" name="Group 171"/>
            <p:cNvGrpSpPr/>
            <p:nvPr/>
          </p:nvGrpSpPr>
          <p:grpSpPr>
            <a:xfrm>
              <a:off x="901233" y="4628319"/>
              <a:ext cx="3026641" cy="1960411"/>
              <a:chOff x="5815830" y="1281289"/>
              <a:chExt cx="5047996" cy="3371753"/>
            </a:xfrm>
            <a:solidFill>
              <a:srgbClr val="FFFFFF"/>
            </a:solidFill>
          </p:grpSpPr>
          <p:sp>
            <p:nvSpPr>
              <p:cNvPr id="173" name="Freeform 172"/>
              <p:cNvSpPr>
                <a:spLocks noEditPoints="1"/>
              </p:cNvSpPr>
              <p:nvPr/>
            </p:nvSpPr>
            <p:spPr bwMode="auto">
              <a:xfrm>
                <a:off x="5926516" y="1281289"/>
                <a:ext cx="4937310" cy="3371753"/>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solidFill>
                <a:schemeClr val="tx2"/>
              </a:solidFill>
              <a:ln>
                <a:noFill/>
              </a:ln>
            </p:spPr>
            <p:txBody>
              <a:bodyPr vert="horz" wrap="square" lIns="64558" tIns="32280" rIns="64558" bIns="32280" numCol="1" anchor="t" anchorCtr="0" compatLnSpc="1">
                <a:prstTxWarp prst="textNoShape">
                  <a:avLst/>
                </a:prstTxWarp>
              </a:bodyPr>
              <a:lstStyle/>
              <a:p>
                <a:pPr defTabSz="671666">
                  <a:defRPr/>
                </a:pPr>
                <a:endParaRPr lang="en-US" sz="881" kern="0" dirty="0">
                  <a:gradFill>
                    <a:gsLst>
                      <a:gs pos="82707">
                        <a:schemeClr val="bg1"/>
                      </a:gs>
                      <a:gs pos="60000">
                        <a:schemeClr val="bg1"/>
                      </a:gs>
                    </a:gsLst>
                    <a:lin ang="5400000" scaled="0"/>
                  </a:gradFill>
                </a:endParaRPr>
              </a:p>
            </p:txBody>
          </p:sp>
          <p:sp>
            <p:nvSpPr>
              <p:cNvPr id="174" name="TextBox 173"/>
              <p:cNvSpPr txBox="1"/>
              <p:nvPr/>
            </p:nvSpPr>
            <p:spPr>
              <a:xfrm>
                <a:off x="7481058" y="1728756"/>
                <a:ext cx="1660317" cy="760925"/>
              </a:xfrm>
              <a:prstGeom prst="rect">
                <a:avLst/>
              </a:prstGeom>
              <a:noFill/>
            </p:spPr>
            <p:txBody>
              <a:bodyPr wrap="none" lIns="129122" tIns="103299" rIns="129122" bIns="103299" rtlCol="0">
                <a:spAutoFit/>
              </a:bodyPr>
              <a:lstStyle/>
              <a:p>
                <a:pPr algn="ctr" defTabSz="671666">
                  <a:lnSpc>
                    <a:spcPct val="90000"/>
                  </a:lnSpc>
                  <a:spcAft>
                    <a:spcPts val="433"/>
                  </a:spcAft>
                  <a:defRPr/>
                </a:pPr>
                <a:r>
                  <a:rPr lang="en-US" sz="825" kern="0" dirty="0">
                    <a:gradFill>
                      <a:gsLst>
                        <a:gs pos="82707">
                          <a:schemeClr val="bg1"/>
                        </a:gs>
                        <a:gs pos="60000">
                          <a:schemeClr val="bg1"/>
                        </a:gs>
                      </a:gsLst>
                      <a:lin ang="5400000" scaled="0"/>
                    </a:gradFill>
                    <a:latin typeface="Segoe UI Semibold" panose="020B0702040204020203" pitchFamily="34" charset="0"/>
                    <a:cs typeface="Segoe UI Semibold" panose="020B0702040204020203" pitchFamily="34" charset="0"/>
                  </a:rPr>
                  <a:t>Customer</a:t>
                </a:r>
              </a:p>
            </p:txBody>
          </p:sp>
          <p:sp>
            <p:nvSpPr>
              <p:cNvPr id="175" name="TextBox 174"/>
              <p:cNvSpPr txBox="1"/>
              <p:nvPr/>
            </p:nvSpPr>
            <p:spPr>
              <a:xfrm>
                <a:off x="9287876" y="3383001"/>
                <a:ext cx="1508198" cy="760925"/>
              </a:xfrm>
              <a:prstGeom prst="rect">
                <a:avLst/>
              </a:prstGeom>
              <a:noFill/>
            </p:spPr>
            <p:txBody>
              <a:bodyPr wrap="none" lIns="129122" tIns="103299" rIns="129122" bIns="103299" rtlCol="0">
                <a:spAutoFit/>
              </a:bodyPr>
              <a:lstStyle/>
              <a:p>
                <a:pPr defTabSz="671666">
                  <a:lnSpc>
                    <a:spcPct val="90000"/>
                  </a:lnSpc>
                  <a:spcAft>
                    <a:spcPts val="433"/>
                  </a:spcAft>
                  <a:defRPr/>
                </a:pPr>
                <a:r>
                  <a:rPr lang="en-US" sz="825" kern="0" dirty="0">
                    <a:gradFill>
                      <a:gsLst>
                        <a:gs pos="82707">
                          <a:schemeClr val="bg1"/>
                        </a:gs>
                        <a:gs pos="60000">
                          <a:schemeClr val="bg1"/>
                        </a:gs>
                      </a:gsLst>
                      <a:lin ang="5400000" scaled="0"/>
                    </a:gradFill>
                    <a:latin typeface="Segoe UI Semibold" panose="020B0702040204020203" pitchFamily="34" charset="0"/>
                    <a:cs typeface="Segoe UI Semibold" panose="020B0702040204020203" pitchFamily="34" charset="0"/>
                  </a:rPr>
                  <a:t>Patterns</a:t>
                </a:r>
              </a:p>
            </p:txBody>
          </p:sp>
          <p:sp>
            <p:nvSpPr>
              <p:cNvPr id="176" name="TextBox 175"/>
              <p:cNvSpPr txBox="1"/>
              <p:nvPr/>
            </p:nvSpPr>
            <p:spPr>
              <a:xfrm>
                <a:off x="5815830" y="3383001"/>
                <a:ext cx="1638058" cy="755722"/>
              </a:xfrm>
              <a:prstGeom prst="rect">
                <a:avLst/>
              </a:prstGeom>
              <a:noFill/>
            </p:spPr>
            <p:txBody>
              <a:bodyPr wrap="none" lIns="129122" tIns="103299" rIns="129122" bIns="103299" rtlCol="0">
                <a:spAutoFit/>
              </a:bodyPr>
              <a:lstStyle/>
              <a:p>
                <a:pPr algn="ctr" defTabSz="671666">
                  <a:lnSpc>
                    <a:spcPct val="90000"/>
                  </a:lnSpc>
                  <a:spcAft>
                    <a:spcPts val="433"/>
                  </a:spcAft>
                  <a:defRPr/>
                </a:pPr>
                <a:r>
                  <a:rPr lang="en-US" sz="825" kern="0" dirty="0">
                    <a:gradFill>
                      <a:gsLst>
                        <a:gs pos="82707">
                          <a:schemeClr val="bg1"/>
                        </a:gs>
                        <a:gs pos="60000">
                          <a:schemeClr val="bg1"/>
                        </a:gs>
                      </a:gsLst>
                      <a:lin ang="5400000" scaled="0"/>
                    </a:gradFill>
                    <a:latin typeface="Segoe UI Semibold" panose="020B0702040204020203" pitchFamily="34" charset="0"/>
                    <a:cs typeface="Segoe UI Semibold" panose="020B0702040204020203" pitchFamily="34" charset="0"/>
                  </a:rPr>
                  <a:t>Microsoft</a:t>
                </a:r>
              </a:p>
            </p:txBody>
          </p:sp>
          <p:sp>
            <p:nvSpPr>
              <p:cNvPr id="177" name="TextBox 176"/>
              <p:cNvSpPr txBox="1"/>
              <p:nvPr/>
            </p:nvSpPr>
            <p:spPr>
              <a:xfrm>
                <a:off x="7438297" y="2953631"/>
                <a:ext cx="1756785" cy="1033645"/>
              </a:xfrm>
              <a:prstGeom prst="rect">
                <a:avLst/>
              </a:prstGeom>
              <a:noFill/>
            </p:spPr>
            <p:txBody>
              <a:bodyPr wrap="none" lIns="129122" tIns="103299" rIns="129122" bIns="103299" rtlCol="0">
                <a:spAutoFit/>
              </a:bodyPr>
              <a:lstStyle/>
              <a:p>
                <a:pPr algn="ctr" defTabSz="671666">
                  <a:lnSpc>
                    <a:spcPct val="90000"/>
                  </a:lnSpc>
                  <a:spcAft>
                    <a:spcPts val="433"/>
                  </a:spcAft>
                  <a:defRPr/>
                </a:pPr>
                <a:r>
                  <a:rPr lang="en-US" sz="825" kern="0" dirty="0">
                    <a:gradFill>
                      <a:gsLst>
                        <a:gs pos="82707">
                          <a:schemeClr val="bg1"/>
                        </a:gs>
                        <a:gs pos="60000">
                          <a:schemeClr val="bg1"/>
                        </a:gs>
                      </a:gsLst>
                      <a:lin ang="5400000" scaled="0"/>
                    </a:gradFill>
                    <a:latin typeface="Segoe UI Semibold" panose="020B0702040204020203" pitchFamily="34" charset="0"/>
                    <a:cs typeface="Segoe UI Semibold" panose="020B0702040204020203" pitchFamily="34" charset="0"/>
                  </a:rPr>
                  <a:t>Consistent</a:t>
                </a:r>
                <a:br>
                  <a:rPr lang="en-US" sz="825" kern="0" dirty="0">
                    <a:gradFill>
                      <a:gsLst>
                        <a:gs pos="82707">
                          <a:schemeClr val="bg1"/>
                        </a:gs>
                        <a:gs pos="60000">
                          <a:schemeClr val="bg1"/>
                        </a:gs>
                      </a:gsLst>
                      <a:lin ang="5400000" scaled="0"/>
                    </a:gradFill>
                    <a:latin typeface="Segoe UI Semibold" panose="020B0702040204020203" pitchFamily="34" charset="0"/>
                    <a:cs typeface="Segoe UI Semibold" panose="020B0702040204020203" pitchFamily="34" charset="0"/>
                  </a:rPr>
                </a:br>
                <a:r>
                  <a:rPr lang="en-US" sz="825" kern="0" dirty="0">
                    <a:gradFill>
                      <a:gsLst>
                        <a:gs pos="82707">
                          <a:schemeClr val="bg1"/>
                        </a:gs>
                        <a:gs pos="60000">
                          <a:schemeClr val="bg1"/>
                        </a:gs>
                      </a:gsLst>
                      <a:lin ang="5400000" scaled="0"/>
                    </a:gradFill>
                    <a:latin typeface="Segoe UI Semibold" panose="020B0702040204020203" pitchFamily="34" charset="0"/>
                    <a:cs typeface="Segoe UI Semibold" panose="020B0702040204020203" pitchFamily="34" charset="0"/>
                  </a:rPr>
                  <a:t>Platform</a:t>
                </a:r>
              </a:p>
            </p:txBody>
          </p:sp>
        </p:grpSp>
      </p:grpSp>
      <p:grpSp>
        <p:nvGrpSpPr>
          <p:cNvPr id="7" name="Group 6"/>
          <p:cNvGrpSpPr/>
          <p:nvPr/>
        </p:nvGrpSpPr>
        <p:grpSpPr>
          <a:xfrm>
            <a:off x="1556530" y="2040069"/>
            <a:ext cx="9338374" cy="1577414"/>
            <a:chOff x="866" y="1577434"/>
            <a:chExt cx="12184599" cy="2060139"/>
          </a:xfrm>
        </p:grpSpPr>
        <p:sp>
          <p:nvSpPr>
            <p:cNvPr id="106" name="Rectangle 105"/>
            <p:cNvSpPr/>
            <p:nvPr/>
          </p:nvSpPr>
          <p:spPr bwMode="auto">
            <a:xfrm>
              <a:off x="3669654" y="1647791"/>
              <a:ext cx="2133188" cy="1899628"/>
            </a:xfrm>
            <a:prstGeom prst="rect">
              <a:avLst/>
            </a:prstGeom>
            <a:solidFill>
              <a:schemeClr val="accent3">
                <a:alpha val="90000"/>
              </a:schemeClr>
            </a:solidFill>
            <a:ln w="10795" cap="flat" cmpd="sng" algn="ctr">
              <a:noFill/>
              <a:prstDash val="solid"/>
              <a:headEnd type="none" w="med" len="med"/>
              <a:tailEnd type="none" w="med" len="med"/>
            </a:ln>
            <a:effectLst/>
          </p:spPr>
          <p:txBody>
            <a:bodyPr vert="horz" wrap="square" lIns="134405" tIns="134405" rIns="134405" bIns="34264" numCol="1" rtlCol="0" anchor="t" anchorCtr="0" compatLnSpc="1">
              <a:prstTxWarp prst="textNoShape">
                <a:avLst/>
              </a:prstTxWarp>
            </a:bodyPr>
            <a:lstStyle/>
            <a:p>
              <a:pPr defTabSz="522336">
                <a:lnSpc>
                  <a:spcPct val="90000"/>
                </a:lnSpc>
                <a:spcBef>
                  <a:spcPct val="0"/>
                </a:spcBef>
                <a:spcAft>
                  <a:spcPct val="35000"/>
                </a:spcAft>
                <a:defRPr/>
              </a:pPr>
              <a:r>
                <a:rPr lang="en-US" sz="1304" kern="0" spc="-21" dirty="0">
                  <a:gradFill>
                    <a:gsLst>
                      <a:gs pos="14844">
                        <a:schemeClr val="bg1"/>
                      </a:gs>
                      <a:gs pos="69000">
                        <a:schemeClr val="bg1"/>
                      </a:gs>
                    </a:gsLst>
                    <a:lin ang="5400000" scaled="0"/>
                  </a:gradFill>
                </a:rPr>
                <a:t>UX Extensions</a:t>
              </a:r>
            </a:p>
          </p:txBody>
        </p:sp>
        <p:sp>
          <p:nvSpPr>
            <p:cNvPr id="107" name="Rectangle 106"/>
            <p:cNvSpPr/>
            <p:nvPr/>
          </p:nvSpPr>
          <p:spPr bwMode="auto">
            <a:xfrm>
              <a:off x="5793352" y="1647791"/>
              <a:ext cx="2139870" cy="1899628"/>
            </a:xfrm>
            <a:prstGeom prst="rect">
              <a:avLst/>
            </a:prstGeom>
            <a:solidFill>
              <a:schemeClr val="accent2"/>
            </a:solidFill>
            <a:ln w="10795" cap="flat" cmpd="sng" algn="ctr">
              <a:noFill/>
              <a:prstDash val="solid"/>
              <a:headEnd type="none" w="med" len="med"/>
              <a:tailEnd type="none" w="med" len="med"/>
            </a:ln>
            <a:effectLst/>
          </p:spPr>
          <p:txBody>
            <a:bodyPr vert="horz" wrap="square" lIns="134405" tIns="134405" rIns="134405" bIns="34264" numCol="1" rtlCol="0" anchor="t" anchorCtr="0" compatLnSpc="1">
              <a:prstTxWarp prst="textNoShape">
                <a:avLst/>
              </a:prstTxWarp>
            </a:bodyPr>
            <a:lstStyle/>
            <a:p>
              <a:pPr defTabSz="522336">
                <a:lnSpc>
                  <a:spcPct val="90000"/>
                </a:lnSpc>
                <a:spcBef>
                  <a:spcPct val="0"/>
                </a:spcBef>
                <a:spcAft>
                  <a:spcPct val="35000"/>
                </a:spcAft>
                <a:defRPr/>
              </a:pPr>
              <a:r>
                <a:rPr lang="en-US" sz="1304" kern="0" spc="-21" dirty="0">
                  <a:gradFill>
                    <a:gsLst>
                      <a:gs pos="14844">
                        <a:schemeClr val="bg1"/>
                      </a:gs>
                      <a:gs pos="69000">
                        <a:schemeClr val="bg1"/>
                      </a:gs>
                    </a:gsLst>
                    <a:lin ang="5400000" scaled="0"/>
                  </a:gradFill>
                </a:rPr>
                <a:t>Data Access</a:t>
              </a:r>
            </a:p>
          </p:txBody>
        </p:sp>
        <p:sp>
          <p:nvSpPr>
            <p:cNvPr id="108" name="Rectangle 107"/>
            <p:cNvSpPr/>
            <p:nvPr/>
          </p:nvSpPr>
          <p:spPr bwMode="auto">
            <a:xfrm>
              <a:off x="7927546" y="1647791"/>
              <a:ext cx="2140904" cy="1899628"/>
            </a:xfrm>
            <a:prstGeom prst="rect">
              <a:avLst/>
            </a:prstGeom>
            <a:solidFill>
              <a:schemeClr val="accent4"/>
            </a:solidFill>
            <a:ln w="10795" cap="flat" cmpd="sng" algn="ctr">
              <a:noFill/>
              <a:prstDash val="solid"/>
              <a:headEnd type="none" w="med" len="med"/>
              <a:tailEnd type="none" w="med" len="med"/>
            </a:ln>
            <a:effectLst/>
          </p:spPr>
          <p:txBody>
            <a:bodyPr vert="horz" wrap="square" lIns="134405" tIns="134405" rIns="134405" bIns="34264" numCol="1" rtlCol="0" anchor="t" anchorCtr="0" compatLnSpc="1">
              <a:prstTxWarp prst="textNoShape">
                <a:avLst/>
              </a:prstTxWarp>
            </a:bodyPr>
            <a:lstStyle/>
            <a:p>
              <a:pPr defTabSz="522336">
                <a:lnSpc>
                  <a:spcPct val="90000"/>
                </a:lnSpc>
                <a:spcBef>
                  <a:spcPct val="0"/>
                </a:spcBef>
                <a:spcAft>
                  <a:spcPct val="35000"/>
                </a:spcAft>
                <a:defRPr/>
              </a:pPr>
              <a:r>
                <a:rPr lang="en-US" sz="1304" kern="0" spc="-21" dirty="0">
                  <a:gradFill>
                    <a:gsLst>
                      <a:gs pos="14844">
                        <a:schemeClr val="bg1"/>
                      </a:gs>
                      <a:gs pos="69000">
                        <a:schemeClr val="bg1"/>
                      </a:gs>
                    </a:gsLst>
                    <a:lin ang="5400000" scaled="0"/>
                  </a:gradFill>
                </a:rPr>
                <a:t>Eventing</a:t>
              </a:r>
            </a:p>
          </p:txBody>
        </p:sp>
        <p:sp>
          <p:nvSpPr>
            <p:cNvPr id="109" name="Rectangle 108"/>
            <p:cNvSpPr/>
            <p:nvPr/>
          </p:nvSpPr>
          <p:spPr bwMode="auto">
            <a:xfrm>
              <a:off x="10061766" y="1647791"/>
              <a:ext cx="2105890" cy="1899628"/>
            </a:xfrm>
            <a:prstGeom prst="rect">
              <a:avLst/>
            </a:prstGeom>
            <a:solidFill>
              <a:schemeClr val="accent5"/>
            </a:solidFill>
            <a:ln w="10795" cap="flat" cmpd="sng" algn="ctr">
              <a:noFill/>
              <a:prstDash val="solid"/>
              <a:headEnd type="none" w="med" len="med"/>
              <a:tailEnd type="none" w="med" len="med"/>
            </a:ln>
            <a:effectLst/>
          </p:spPr>
          <p:txBody>
            <a:bodyPr vert="horz" wrap="square" lIns="134405" tIns="134405" rIns="134405" bIns="34264" numCol="1" rtlCol="0" anchor="t" anchorCtr="0" compatLnSpc="1">
              <a:prstTxWarp prst="textNoShape">
                <a:avLst/>
              </a:prstTxWarp>
            </a:bodyPr>
            <a:lstStyle/>
            <a:p>
              <a:pPr defTabSz="522336">
                <a:lnSpc>
                  <a:spcPct val="90000"/>
                </a:lnSpc>
                <a:spcBef>
                  <a:spcPct val="0"/>
                </a:spcBef>
                <a:spcAft>
                  <a:spcPct val="35000"/>
                </a:spcAft>
                <a:defRPr/>
              </a:pPr>
              <a:r>
                <a:rPr lang="en-US" sz="1304" kern="0" spc="-21" dirty="0">
                  <a:gradFill>
                    <a:gsLst>
                      <a:gs pos="14844">
                        <a:schemeClr val="bg1"/>
                      </a:gs>
                      <a:gs pos="69000">
                        <a:schemeClr val="bg1"/>
                      </a:gs>
                    </a:gsLst>
                    <a:lin ang="5400000" scaled="0"/>
                  </a:gradFill>
                </a:rPr>
                <a:t>Solutions Host</a:t>
              </a:r>
            </a:p>
          </p:txBody>
        </p:sp>
        <p:sp>
          <p:nvSpPr>
            <p:cNvPr id="110" name="Rectangle 109"/>
            <p:cNvSpPr/>
            <p:nvPr/>
          </p:nvSpPr>
          <p:spPr bwMode="auto">
            <a:xfrm>
              <a:off x="1286260" y="1647791"/>
              <a:ext cx="2383395" cy="1899628"/>
            </a:xfrm>
            <a:prstGeom prst="rect">
              <a:avLst/>
            </a:prstGeom>
            <a:solidFill>
              <a:srgbClr val="0072C6">
                <a:alpha val="90000"/>
              </a:srgbClr>
            </a:solidFill>
            <a:ln w="10795" cap="flat" cmpd="sng" algn="ctr">
              <a:noFill/>
              <a:prstDash val="solid"/>
              <a:headEnd type="none" w="med" len="med"/>
              <a:tailEnd type="none" w="med" len="med"/>
            </a:ln>
            <a:effectLst/>
          </p:spPr>
          <p:txBody>
            <a:bodyPr vert="horz" wrap="square" lIns="134405" tIns="134405" rIns="134405" bIns="34264" numCol="1" rtlCol="0" anchor="t" anchorCtr="0" compatLnSpc="1">
              <a:prstTxWarp prst="textNoShape">
                <a:avLst/>
              </a:prstTxWarp>
            </a:bodyPr>
            <a:lstStyle/>
            <a:p>
              <a:pPr marL="342693" lvl="1" defTabSz="522336">
                <a:lnSpc>
                  <a:spcPct val="90000"/>
                </a:lnSpc>
                <a:spcBef>
                  <a:spcPct val="0"/>
                </a:spcBef>
                <a:spcAft>
                  <a:spcPct val="35000"/>
                </a:spcAft>
                <a:defRPr/>
              </a:pPr>
              <a:r>
                <a:rPr lang="en-US" sz="1304" kern="0" spc="-21" dirty="0">
                  <a:gradFill>
                    <a:gsLst>
                      <a:gs pos="14844">
                        <a:schemeClr val="bg1"/>
                      </a:gs>
                      <a:gs pos="69000">
                        <a:schemeClr val="bg1"/>
                      </a:gs>
                    </a:gsLst>
                    <a:lin ang="5400000" scaled="0"/>
                  </a:gradFill>
                </a:rPr>
                <a:t>Custom Presentation</a:t>
              </a:r>
            </a:p>
            <a:p>
              <a:pPr defTabSz="522336">
                <a:lnSpc>
                  <a:spcPct val="90000"/>
                </a:lnSpc>
                <a:spcBef>
                  <a:spcPct val="0"/>
                </a:spcBef>
                <a:spcAft>
                  <a:spcPct val="35000"/>
                </a:spcAft>
                <a:defRPr/>
              </a:pPr>
              <a:endParaRPr lang="en-US" sz="881" kern="0" spc="-21" dirty="0">
                <a:gradFill>
                  <a:gsLst>
                    <a:gs pos="14844">
                      <a:schemeClr val="bg1"/>
                    </a:gs>
                    <a:gs pos="69000">
                      <a:schemeClr val="bg1"/>
                    </a:gs>
                  </a:gsLst>
                  <a:lin ang="5400000" scaled="0"/>
                </a:gradFill>
              </a:endParaRPr>
            </a:p>
          </p:txBody>
        </p:sp>
        <p:sp>
          <p:nvSpPr>
            <p:cNvPr id="111" name="Pentagon 110"/>
            <p:cNvSpPr/>
            <p:nvPr/>
          </p:nvSpPr>
          <p:spPr bwMode="auto">
            <a:xfrm>
              <a:off x="866" y="1651105"/>
              <a:ext cx="1729327" cy="1877391"/>
            </a:xfrm>
            <a:prstGeom prst="homePlate">
              <a:avLst>
                <a:gd name="adj" fmla="val 22360"/>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342851" tIns="107525" rIns="134405" bIns="107525" numCol="1" spcCol="0" rtlCol="0" fromWordArt="0" anchor="ctr" anchorCtr="0" forceAA="0" compatLnSpc="1">
              <a:prstTxWarp prst="textNoShape">
                <a:avLst/>
              </a:prstTxWarp>
              <a:noAutofit/>
            </a:bodyPr>
            <a:lstStyle/>
            <a:p>
              <a:pPr defTabSz="522336">
                <a:lnSpc>
                  <a:spcPct val="90000"/>
                </a:lnSpc>
                <a:spcBef>
                  <a:spcPct val="0"/>
                </a:spcBef>
                <a:spcAft>
                  <a:spcPct val="35000"/>
                </a:spcAft>
                <a:defRPr/>
              </a:pPr>
              <a:r>
                <a:rPr lang="en-US" sz="1250" kern="0" spc="-21" dirty="0">
                  <a:solidFill>
                    <a:schemeClr val="accent4"/>
                  </a:solidFill>
                </a:rPr>
                <a:t>2016 </a:t>
              </a:r>
            </a:p>
          </p:txBody>
        </p:sp>
        <p:sp>
          <p:nvSpPr>
            <p:cNvPr id="112" name="Rectangle 111"/>
            <p:cNvSpPr/>
            <p:nvPr/>
          </p:nvSpPr>
          <p:spPr bwMode="auto">
            <a:xfrm>
              <a:off x="867" y="3528497"/>
              <a:ext cx="12167876" cy="109076"/>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37095" tIns="109676" rIns="137095" bIns="10967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defRPr/>
              </a:pPr>
              <a:endParaRPr lang="en-US" sz="1764" kern="0" dirty="0" err="1">
                <a:gradFill>
                  <a:gsLst>
                    <a:gs pos="14844">
                      <a:schemeClr val="bg1"/>
                    </a:gs>
                    <a:gs pos="69000">
                      <a:schemeClr val="bg1"/>
                    </a:gs>
                  </a:gsLst>
                  <a:lin ang="5400000" scaled="0"/>
                </a:gradFill>
                <a:ea typeface="Segoe UI" pitchFamily="34" charset="0"/>
                <a:cs typeface="Segoe UI" pitchFamily="34" charset="0"/>
              </a:endParaRPr>
            </a:p>
          </p:txBody>
        </p:sp>
        <p:sp>
          <p:nvSpPr>
            <p:cNvPr id="113" name="Rectangle 112"/>
            <p:cNvSpPr/>
            <p:nvPr/>
          </p:nvSpPr>
          <p:spPr bwMode="auto">
            <a:xfrm>
              <a:off x="868" y="1577434"/>
              <a:ext cx="12167876" cy="9252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37095" tIns="109676" rIns="137095" bIns="109676" numCol="1" spcCol="0" rtlCol="0" fromWordArt="0" anchor="t" anchorCtr="0" forceAA="0" compatLnSpc="1">
              <a:prstTxWarp prst="textNoShape">
                <a:avLst/>
              </a:prstTxWarp>
              <a:noAutofit/>
            </a:bodyPr>
            <a:lstStyle/>
            <a:p>
              <a:pPr algn="ctr" defTabSz="698889" fontAlgn="base">
                <a:lnSpc>
                  <a:spcPct val="90000"/>
                </a:lnSpc>
                <a:spcBef>
                  <a:spcPct val="0"/>
                </a:spcBef>
                <a:spcAft>
                  <a:spcPct val="0"/>
                </a:spcAft>
                <a:defRPr/>
              </a:pPr>
              <a:endParaRPr lang="en-US" sz="1764" kern="0" dirty="0" err="1">
                <a:gradFill>
                  <a:gsLst>
                    <a:gs pos="14844">
                      <a:schemeClr val="bg1"/>
                    </a:gs>
                    <a:gs pos="69000">
                      <a:schemeClr val="bg1"/>
                    </a:gs>
                  </a:gsLst>
                  <a:lin ang="5400000" scaled="0"/>
                </a:gradFill>
                <a:ea typeface="Segoe UI" pitchFamily="34" charset="0"/>
                <a:cs typeface="Segoe UI" pitchFamily="34" charset="0"/>
              </a:endParaRPr>
            </a:p>
          </p:txBody>
        </p:sp>
        <p:sp>
          <p:nvSpPr>
            <p:cNvPr id="185" name="Rectangle 184"/>
            <p:cNvSpPr/>
            <p:nvPr/>
          </p:nvSpPr>
          <p:spPr>
            <a:xfrm>
              <a:off x="1716225" y="2550454"/>
              <a:ext cx="1772550" cy="510065"/>
            </a:xfrm>
            <a:prstGeom prst="rect">
              <a:avLst/>
            </a:prstGeom>
          </p:spPr>
          <p:txBody>
            <a:bodyPr wrap="square" lIns="134405" rIns="134405">
              <a:spAutoFit/>
            </a:bodyPr>
            <a:lstStyle/>
            <a:p>
              <a:pPr defTabSz="522336">
                <a:lnSpc>
                  <a:spcPct val="90000"/>
                </a:lnSpc>
                <a:spcBef>
                  <a:spcPct val="0"/>
                </a:spcBef>
                <a:spcAft>
                  <a:spcPct val="35000"/>
                </a:spcAft>
                <a:defRPr/>
              </a:pPr>
              <a:r>
                <a:rPr lang="en-US" sz="1049" kern="0" spc="-21" dirty="0">
                  <a:gradFill>
                    <a:gsLst>
                      <a:gs pos="14844">
                        <a:schemeClr val="bg1"/>
                      </a:gs>
                      <a:gs pos="69000">
                        <a:schemeClr val="bg1"/>
                      </a:gs>
                    </a:gsLst>
                    <a:lin ang="5400000" scaled="0"/>
                  </a:gradFill>
                </a:rPr>
                <a:t>Client Side and </a:t>
              </a:r>
              <a:br>
                <a:rPr lang="en-US" sz="1049" kern="0" spc="-21" dirty="0">
                  <a:gradFill>
                    <a:gsLst>
                      <a:gs pos="14844">
                        <a:schemeClr val="bg1"/>
                      </a:gs>
                      <a:gs pos="69000">
                        <a:schemeClr val="bg1"/>
                      </a:gs>
                    </a:gsLst>
                    <a:lin ang="5400000" scaled="0"/>
                  </a:gradFill>
                </a:rPr>
              </a:br>
              <a:r>
                <a:rPr lang="en-US" sz="1049" kern="0" spc="-21" dirty="0">
                  <a:gradFill>
                    <a:gsLst>
                      <a:gs pos="14844">
                        <a:schemeClr val="bg1"/>
                      </a:gs>
                      <a:gs pos="69000">
                        <a:schemeClr val="bg1"/>
                      </a:gs>
                    </a:gsLst>
                    <a:lin ang="5400000" scaled="0"/>
                  </a:gradFill>
                </a:rPr>
                <a:t>Open Source</a:t>
              </a:r>
            </a:p>
          </p:txBody>
        </p:sp>
        <p:sp>
          <p:nvSpPr>
            <p:cNvPr id="186" name="Rectangle 185"/>
            <p:cNvSpPr/>
            <p:nvPr/>
          </p:nvSpPr>
          <p:spPr>
            <a:xfrm>
              <a:off x="3681899" y="2550454"/>
              <a:ext cx="2041170" cy="510065"/>
            </a:xfrm>
            <a:prstGeom prst="rect">
              <a:avLst/>
            </a:prstGeom>
          </p:spPr>
          <p:txBody>
            <a:bodyPr wrap="square" lIns="134405" rIns="134405">
              <a:spAutoFit/>
            </a:bodyPr>
            <a:lstStyle/>
            <a:p>
              <a:pPr defTabSz="522336">
                <a:lnSpc>
                  <a:spcPct val="90000"/>
                </a:lnSpc>
                <a:spcBef>
                  <a:spcPct val="0"/>
                </a:spcBef>
                <a:spcAft>
                  <a:spcPct val="35000"/>
                </a:spcAft>
              </a:pPr>
              <a:r>
                <a:rPr lang="en-US" sz="1049" kern="0" spc="-21" dirty="0">
                  <a:gradFill>
                    <a:gsLst>
                      <a:gs pos="14844">
                        <a:schemeClr val="bg1"/>
                      </a:gs>
                      <a:gs pos="69000">
                        <a:schemeClr val="bg1"/>
                      </a:gs>
                    </a:gsLst>
                    <a:lin ang="5400000" scaled="0"/>
                  </a:gradFill>
                </a:rPr>
                <a:t>Client Side and Remotely Hosted</a:t>
              </a:r>
            </a:p>
          </p:txBody>
        </p:sp>
        <p:sp>
          <p:nvSpPr>
            <p:cNvPr id="187" name="Rectangle 186"/>
            <p:cNvSpPr/>
            <p:nvPr/>
          </p:nvSpPr>
          <p:spPr>
            <a:xfrm>
              <a:off x="5793353" y="2550454"/>
              <a:ext cx="2041170" cy="510065"/>
            </a:xfrm>
            <a:prstGeom prst="rect">
              <a:avLst/>
            </a:prstGeom>
          </p:spPr>
          <p:txBody>
            <a:bodyPr wrap="square" lIns="134405" rIns="134405">
              <a:spAutoFit/>
            </a:bodyPr>
            <a:lstStyle/>
            <a:p>
              <a:pPr defTabSz="522336">
                <a:lnSpc>
                  <a:spcPct val="90000"/>
                </a:lnSpc>
                <a:spcBef>
                  <a:spcPct val="0"/>
                </a:spcBef>
                <a:spcAft>
                  <a:spcPct val="35000"/>
                </a:spcAft>
              </a:pPr>
              <a:r>
                <a:rPr lang="en-US" sz="1049" kern="0" spc="-21" dirty="0">
                  <a:gradFill>
                    <a:gsLst>
                      <a:gs pos="14844">
                        <a:schemeClr val="bg1"/>
                      </a:gs>
                      <a:gs pos="69000">
                        <a:schemeClr val="bg1"/>
                      </a:gs>
                    </a:gsLst>
                    <a:lin ang="5400000" scaled="0"/>
                  </a:gradFill>
                </a:rPr>
                <a:t>REST and Cleaner Contracts</a:t>
              </a:r>
            </a:p>
          </p:txBody>
        </p:sp>
        <p:sp>
          <p:nvSpPr>
            <p:cNvPr id="188" name="Rectangle 187"/>
            <p:cNvSpPr/>
            <p:nvPr/>
          </p:nvSpPr>
          <p:spPr>
            <a:xfrm>
              <a:off x="7955331" y="2550454"/>
              <a:ext cx="2123533" cy="510065"/>
            </a:xfrm>
            <a:prstGeom prst="rect">
              <a:avLst/>
            </a:prstGeom>
          </p:spPr>
          <p:txBody>
            <a:bodyPr wrap="square" lIns="134405" rIns="134405">
              <a:spAutoFit/>
            </a:bodyPr>
            <a:lstStyle/>
            <a:p>
              <a:pPr defTabSz="522336">
                <a:lnSpc>
                  <a:spcPct val="90000"/>
                </a:lnSpc>
                <a:spcBef>
                  <a:spcPct val="0"/>
                </a:spcBef>
                <a:spcAft>
                  <a:spcPct val="35000"/>
                </a:spcAft>
              </a:pPr>
              <a:r>
                <a:rPr lang="en-US" sz="1049" kern="0" spc="-21" dirty="0">
                  <a:gradFill>
                    <a:gsLst>
                      <a:gs pos="14844">
                        <a:schemeClr val="bg1"/>
                      </a:gs>
                      <a:gs pos="69000">
                        <a:schemeClr val="bg1"/>
                      </a:gs>
                    </a:gsLst>
                    <a:lin ang="5400000" scaled="0"/>
                  </a:gradFill>
                </a:rPr>
                <a:t>Web Hooks and </a:t>
              </a:r>
              <a:br>
                <a:rPr lang="en-US" sz="1049" kern="0" spc="-21" dirty="0">
                  <a:gradFill>
                    <a:gsLst>
                      <a:gs pos="14844">
                        <a:schemeClr val="bg1"/>
                      </a:gs>
                      <a:gs pos="69000">
                        <a:schemeClr val="bg1"/>
                      </a:gs>
                    </a:gsLst>
                    <a:lin ang="5400000" scaled="0"/>
                  </a:gradFill>
                </a:rPr>
              </a:br>
              <a:r>
                <a:rPr lang="en-US" sz="1049" kern="0" spc="-21" dirty="0">
                  <a:gradFill>
                    <a:gsLst>
                      <a:gs pos="14844">
                        <a:schemeClr val="bg1"/>
                      </a:gs>
                      <a:gs pos="69000">
                        <a:schemeClr val="bg1"/>
                      </a:gs>
                    </a:gsLst>
                    <a:lin ang="5400000" scaled="0"/>
                  </a:gradFill>
                </a:rPr>
                <a:t>Web Sockets</a:t>
              </a:r>
            </a:p>
          </p:txBody>
        </p:sp>
        <p:sp>
          <p:nvSpPr>
            <p:cNvPr id="189" name="Rectangle 188"/>
            <p:cNvSpPr/>
            <p:nvPr/>
          </p:nvSpPr>
          <p:spPr>
            <a:xfrm>
              <a:off x="10068450" y="2550454"/>
              <a:ext cx="2117015" cy="510065"/>
            </a:xfrm>
            <a:prstGeom prst="rect">
              <a:avLst/>
            </a:prstGeom>
          </p:spPr>
          <p:txBody>
            <a:bodyPr wrap="square" lIns="134405" rIns="134405">
              <a:spAutoFit/>
            </a:bodyPr>
            <a:lstStyle/>
            <a:p>
              <a:pPr defTabSz="522336">
                <a:lnSpc>
                  <a:spcPct val="90000"/>
                </a:lnSpc>
                <a:spcBef>
                  <a:spcPct val="0"/>
                </a:spcBef>
                <a:spcAft>
                  <a:spcPct val="35000"/>
                </a:spcAft>
              </a:pPr>
              <a:r>
                <a:rPr lang="en-US" sz="1049" kern="0" spc="-21" dirty="0">
                  <a:gradFill>
                    <a:gsLst>
                      <a:gs pos="14844">
                        <a:schemeClr val="bg1"/>
                      </a:gs>
                      <a:gs pos="69000">
                        <a:schemeClr val="bg1"/>
                      </a:gs>
                    </a:gsLst>
                    <a:lin ang="5400000" scaled="0"/>
                  </a:gradFill>
                </a:rPr>
                <a:t>Cloud SaaS and </a:t>
              </a:r>
              <a:br>
                <a:rPr lang="en-US" sz="1049" kern="0" spc="-21" dirty="0">
                  <a:gradFill>
                    <a:gsLst>
                      <a:gs pos="14844">
                        <a:schemeClr val="bg1"/>
                      </a:gs>
                      <a:gs pos="69000">
                        <a:schemeClr val="bg1"/>
                      </a:gs>
                    </a:gsLst>
                    <a:lin ang="5400000" scaled="0"/>
                  </a:gradFill>
                </a:rPr>
              </a:br>
              <a:r>
                <a:rPr lang="en-US" sz="1049" kern="0" spc="-21" dirty="0">
                  <a:gradFill>
                    <a:gsLst>
                      <a:gs pos="14844">
                        <a:schemeClr val="bg1"/>
                      </a:gs>
                      <a:gs pos="69000">
                        <a:schemeClr val="bg1"/>
                      </a:gs>
                    </a:gsLst>
                    <a:lin ang="5400000" scaled="0"/>
                  </a:gradFill>
                </a:rPr>
                <a:t>Client Side Logic</a:t>
              </a:r>
            </a:p>
          </p:txBody>
        </p:sp>
      </p:grpSp>
      <p:sp>
        <p:nvSpPr>
          <p:cNvPr id="2" name="Title 1"/>
          <p:cNvSpPr>
            <a:spLocks noGrp="1"/>
          </p:cNvSpPr>
          <p:nvPr>
            <p:ph type="title"/>
          </p:nvPr>
        </p:nvSpPr>
        <p:spPr/>
        <p:txBody>
          <a:bodyPr/>
          <a:lstStyle/>
          <a:p>
            <a:r>
              <a:rPr lang="en-US" dirty="0">
                <a:solidFill>
                  <a:schemeClr val="bg1"/>
                </a:solidFill>
              </a:rPr>
              <a:t>Accelerating Web Development</a:t>
            </a:r>
          </a:p>
        </p:txBody>
      </p:sp>
    </p:spTree>
    <p:extLst>
      <p:ext uri="{BB962C8B-B14F-4D97-AF65-F5344CB8AC3E}">
        <p14:creationId xmlns:p14="http://schemas.microsoft.com/office/powerpoint/2010/main" val="2090784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0" name="Rectangle 9"/>
          <p:cNvSpPr/>
          <p:nvPr/>
        </p:nvSpPr>
        <p:spPr bwMode="auto">
          <a:xfrm>
            <a:off x="1555884" y="5771060"/>
            <a:ext cx="9324711" cy="359757"/>
          </a:xfrm>
          <a:prstGeom prst="rect">
            <a:avLst/>
          </a:prstGeom>
          <a:solidFill>
            <a:schemeClr val="bg1"/>
          </a:solidFill>
          <a:ln w="10795" cap="flat" cmpd="sng" algn="ctr">
            <a:noFill/>
            <a:prstDash val="solid"/>
            <a:headEnd type="none" w="med" len="med"/>
            <a:tailEnd type="none" w="med" len="med"/>
          </a:ln>
          <a:effectLst/>
        </p:spPr>
        <p:txBody>
          <a:bodyPr vert="horz" wrap="square" lIns="0" tIns="34280" rIns="0" bIns="34280" numCol="1" rtlCol="0" anchor="ctr" anchorCtr="0" compatLnSpc="1">
            <a:prstTxWarp prst="textNoShape">
              <a:avLst/>
            </a:prstTxWarp>
          </a:bodyPr>
          <a:lstStyle/>
          <a:p>
            <a:pPr algn="ctr" defTabSz="685316" fontAlgn="base">
              <a:spcBef>
                <a:spcPct val="0"/>
              </a:spcBef>
              <a:spcAft>
                <a:spcPct val="0"/>
              </a:spcAft>
              <a:defRPr/>
            </a:pPr>
            <a:endParaRPr lang="en-US" sz="1323" kern="0" dirty="0">
              <a:gradFill>
                <a:gsLst>
                  <a:gs pos="0">
                    <a:srgbClr val="FFFFFF"/>
                  </a:gs>
                  <a:gs pos="100000">
                    <a:srgbClr val="FFFFFF"/>
                  </a:gs>
                </a:gsLst>
                <a:lin ang="5400000" scaled="0"/>
              </a:gradFill>
            </a:endParaRPr>
          </a:p>
        </p:txBody>
      </p:sp>
      <p:sp>
        <p:nvSpPr>
          <p:cNvPr id="8" name="Rectangle 7"/>
          <p:cNvSpPr/>
          <p:nvPr/>
        </p:nvSpPr>
        <p:spPr bwMode="auto">
          <a:xfrm>
            <a:off x="1555222" y="1945621"/>
            <a:ext cx="5348710" cy="35656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7" rIns="137120" bIns="109697" numCol="1" spcCol="0" rtlCol="0" fromWordArt="0" anchor="t" anchorCtr="0" forceAA="0" compatLnSpc="1">
            <a:prstTxWarp prst="textNoShape">
              <a:avLst/>
            </a:prstTxWarp>
            <a:noAutofit/>
          </a:bodyPr>
          <a:lstStyle/>
          <a:p>
            <a:pPr algn="ctr" defTabSz="699088" fontAlgn="base">
              <a:lnSpc>
                <a:spcPct val="90000"/>
              </a:lnSpc>
              <a:spcBef>
                <a:spcPct val="0"/>
              </a:spcBef>
              <a:spcAft>
                <a:spcPct val="0"/>
              </a:spcAft>
            </a:pPr>
            <a:endParaRPr lang="en-US" sz="1799" kern="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7" name="Rectangle 6"/>
          <p:cNvSpPr/>
          <p:nvPr/>
        </p:nvSpPr>
        <p:spPr>
          <a:xfrm>
            <a:off x="1835302" y="2161278"/>
            <a:ext cx="4350022" cy="4101674"/>
          </a:xfrm>
          <a:prstGeom prst="rect">
            <a:avLst/>
          </a:prstGeom>
        </p:spPr>
        <p:txBody>
          <a:bodyPr wrap="square">
            <a:spAutoFit/>
          </a:bodyPr>
          <a:lstStyle/>
          <a:p>
            <a:pPr defTabSz="685672">
              <a:spcBef>
                <a:spcPts val="1350"/>
              </a:spcBef>
            </a:pPr>
            <a:r>
              <a:rPr lang="en-US" sz="2400" kern="0" dirty="0">
                <a:solidFill>
                  <a:schemeClr val="accent4"/>
                </a:solidFill>
                <a:latin typeface="+mj-lt"/>
              </a:rPr>
              <a:t>Tooling</a:t>
            </a:r>
          </a:p>
          <a:p>
            <a:pPr marL="583255" lvl="1" indent="-237882" defTabSz="685672">
              <a:spcBef>
                <a:spcPts val="1350"/>
              </a:spcBef>
              <a:buFont typeface="Arial" panose="020B0604020202020204" pitchFamily="34" charset="0"/>
              <a:buChar char="•"/>
            </a:pPr>
            <a:r>
              <a:rPr lang="en-US" sz="1500" kern="0" dirty="0" err="1">
                <a:solidFill>
                  <a:schemeClr val="bg1">
                    <a:lumMod val="65000"/>
                  </a:schemeClr>
                </a:solidFill>
              </a:rPr>
              <a:t>NodeJS</a:t>
            </a:r>
            <a:r>
              <a:rPr lang="en-US" sz="1500" kern="0" dirty="0">
                <a:solidFill>
                  <a:schemeClr val="bg1">
                    <a:lumMod val="65000"/>
                  </a:schemeClr>
                </a:solidFill>
              </a:rPr>
              <a:t> </a:t>
            </a:r>
          </a:p>
          <a:p>
            <a:pPr marL="583255" lvl="1" indent="-237882" defTabSz="685672">
              <a:spcBef>
                <a:spcPts val="1350"/>
              </a:spcBef>
              <a:buFont typeface="Arial" panose="020B0604020202020204" pitchFamily="34" charset="0"/>
              <a:buChar char="•"/>
            </a:pPr>
            <a:r>
              <a:rPr lang="en-US" sz="1500" kern="0" dirty="0">
                <a:solidFill>
                  <a:schemeClr val="bg1">
                    <a:lumMod val="65000"/>
                  </a:schemeClr>
                </a:solidFill>
              </a:rPr>
              <a:t>Yeoman</a:t>
            </a:r>
          </a:p>
          <a:p>
            <a:pPr marL="583255" lvl="1" indent="-237882" defTabSz="685672">
              <a:spcBef>
                <a:spcPts val="1350"/>
              </a:spcBef>
              <a:buFont typeface="Arial" panose="020B0604020202020204" pitchFamily="34" charset="0"/>
              <a:buChar char="•"/>
            </a:pPr>
            <a:r>
              <a:rPr lang="en-US" sz="1500" kern="0" dirty="0">
                <a:solidFill>
                  <a:schemeClr val="bg1">
                    <a:lumMod val="65000"/>
                  </a:schemeClr>
                </a:solidFill>
              </a:rPr>
              <a:t>Gulp</a:t>
            </a:r>
          </a:p>
          <a:p>
            <a:pPr marL="583255" lvl="1" indent="-237882" defTabSz="685672">
              <a:spcBef>
                <a:spcPts val="1350"/>
              </a:spcBef>
              <a:buFont typeface="Arial" panose="020B0604020202020204" pitchFamily="34" charset="0"/>
              <a:buChar char="•"/>
            </a:pPr>
            <a:r>
              <a:rPr lang="en-US" sz="1500" kern="0" dirty="0">
                <a:solidFill>
                  <a:schemeClr val="bg1">
                    <a:lumMod val="65000"/>
                  </a:schemeClr>
                </a:solidFill>
              </a:rPr>
              <a:t>Typescript</a:t>
            </a:r>
          </a:p>
          <a:p>
            <a:pPr marL="583255" lvl="1" indent="-237882" defTabSz="685672">
              <a:spcBef>
                <a:spcPts val="1350"/>
              </a:spcBef>
              <a:buFont typeface="Arial" panose="020B0604020202020204" pitchFamily="34" charset="0"/>
              <a:buChar char="•"/>
            </a:pPr>
            <a:r>
              <a:rPr lang="en-US" sz="1500" kern="0" dirty="0">
                <a:solidFill>
                  <a:schemeClr val="bg1">
                    <a:lumMod val="65000"/>
                  </a:schemeClr>
                </a:solidFill>
              </a:rPr>
              <a:t>Code</a:t>
            </a:r>
          </a:p>
          <a:p>
            <a:pPr marL="583255" lvl="1" indent="-237882" defTabSz="685672">
              <a:spcBef>
                <a:spcPts val="1350"/>
              </a:spcBef>
              <a:buFont typeface="Arial" panose="020B0604020202020204" pitchFamily="34" charset="0"/>
              <a:buChar char="•"/>
            </a:pPr>
            <a:r>
              <a:rPr lang="en-US" sz="1500" kern="0" dirty="0">
                <a:solidFill>
                  <a:schemeClr val="bg1">
                    <a:lumMod val="65000"/>
                  </a:schemeClr>
                </a:solidFill>
              </a:rPr>
              <a:t>Framework JS : </a:t>
            </a:r>
            <a:r>
              <a:rPr lang="en-US" sz="1500" kern="0" dirty="0" err="1">
                <a:solidFill>
                  <a:schemeClr val="bg1">
                    <a:lumMod val="65000"/>
                  </a:schemeClr>
                </a:solidFill>
              </a:rPr>
              <a:t>Elige</a:t>
            </a:r>
            <a:r>
              <a:rPr lang="en-US" sz="1500" kern="0" dirty="0">
                <a:solidFill>
                  <a:schemeClr val="bg1">
                    <a:lumMod val="65000"/>
                  </a:schemeClr>
                </a:solidFill>
              </a:rPr>
              <a:t> </a:t>
            </a:r>
            <a:r>
              <a:rPr lang="en-US" sz="1500" kern="0" dirty="0" err="1">
                <a:solidFill>
                  <a:schemeClr val="bg1">
                    <a:lumMod val="65000"/>
                  </a:schemeClr>
                </a:solidFill>
              </a:rPr>
              <a:t>uno</a:t>
            </a:r>
            <a:endParaRPr lang="en-US" sz="1500" kern="0" dirty="0">
              <a:solidFill>
                <a:schemeClr val="bg1">
                  <a:lumMod val="65000"/>
                </a:schemeClr>
              </a:solidFill>
            </a:endParaRPr>
          </a:p>
          <a:p>
            <a:pPr marL="0" lvl="1" defTabSz="685672">
              <a:spcBef>
                <a:spcPts val="1350"/>
              </a:spcBef>
            </a:pPr>
            <a:endParaRPr lang="en-US" sz="2400" kern="0" dirty="0">
              <a:solidFill>
                <a:schemeClr val="accent4"/>
              </a:solidFill>
              <a:latin typeface="+mj-lt"/>
            </a:endParaRPr>
          </a:p>
          <a:p>
            <a:pPr marL="0" lvl="1" defTabSz="685672">
              <a:spcBef>
                <a:spcPts val="1350"/>
              </a:spcBef>
            </a:pPr>
            <a:r>
              <a:rPr lang="en-US" sz="2400" kern="0" dirty="0">
                <a:solidFill>
                  <a:schemeClr val="accent4"/>
                </a:solidFill>
                <a:latin typeface="+mj-lt"/>
              </a:rPr>
              <a:t>	</a:t>
            </a:r>
          </a:p>
        </p:txBody>
      </p:sp>
      <p:sp>
        <p:nvSpPr>
          <p:cNvPr id="16" name="Rectangle 15"/>
          <p:cNvSpPr/>
          <p:nvPr/>
        </p:nvSpPr>
        <p:spPr bwMode="auto">
          <a:xfrm>
            <a:off x="7034589" y="1945621"/>
            <a:ext cx="3846665" cy="35656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0" tIns="109697" rIns="137120" bIns="109697" numCol="1" spcCol="0" rtlCol="0" fromWordArt="0" anchor="t" anchorCtr="0" forceAA="0" compatLnSpc="1">
            <a:prstTxWarp prst="textNoShape">
              <a:avLst/>
            </a:prstTxWarp>
            <a:noAutofit/>
          </a:bodyPr>
          <a:lstStyle/>
          <a:p>
            <a:pPr algn="ctr" defTabSz="699088" fontAlgn="base">
              <a:lnSpc>
                <a:spcPct val="90000"/>
              </a:lnSpc>
              <a:spcBef>
                <a:spcPct val="0"/>
              </a:spcBef>
              <a:spcAft>
                <a:spcPct val="0"/>
              </a:spcAft>
            </a:pPr>
            <a:endParaRPr lang="en-US" sz="1799" kern="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690" y="3728448"/>
            <a:ext cx="1232050" cy="1067337"/>
          </a:xfrm>
          <a:prstGeom prst="rect">
            <a:avLst/>
          </a:prstGeom>
        </p:spPr>
      </p:pic>
      <p:pic>
        <p:nvPicPr>
          <p:cNvPr id="12" name="Picture 11"/>
          <p:cNvPicPr>
            <a:picLocks noChangeAspect="1"/>
          </p:cNvPicPr>
          <p:nvPr/>
        </p:nvPicPr>
        <p:blipFill>
          <a:blip r:embed="rId4"/>
          <a:stretch>
            <a:fillRect/>
          </a:stretch>
        </p:blipFill>
        <p:spPr>
          <a:xfrm>
            <a:off x="7377437" y="2484530"/>
            <a:ext cx="1309303" cy="705009"/>
          </a:xfrm>
          <a:prstGeom prst="rect">
            <a:avLst/>
          </a:prstGeom>
        </p:spPr>
      </p:pic>
      <p:pic>
        <p:nvPicPr>
          <p:cNvPr id="13" name="Picture 12"/>
          <p:cNvPicPr>
            <a:picLocks noChangeAspect="1"/>
          </p:cNvPicPr>
          <p:nvPr/>
        </p:nvPicPr>
        <p:blipFill>
          <a:blip r:embed="rId5"/>
          <a:stretch>
            <a:fillRect/>
          </a:stretch>
        </p:blipFill>
        <p:spPr>
          <a:xfrm>
            <a:off x="9029589" y="2111259"/>
            <a:ext cx="742844" cy="1669404"/>
          </a:xfrm>
          <a:prstGeom prst="rect">
            <a:avLst/>
          </a:prstGeom>
        </p:spPr>
      </p:pic>
      <p:pic>
        <p:nvPicPr>
          <p:cNvPr id="14" name="Picture 13"/>
          <p:cNvPicPr>
            <a:picLocks noChangeAspect="1"/>
          </p:cNvPicPr>
          <p:nvPr/>
        </p:nvPicPr>
        <p:blipFill>
          <a:blip r:embed="rId6"/>
          <a:stretch>
            <a:fillRect/>
          </a:stretch>
        </p:blipFill>
        <p:spPr>
          <a:xfrm>
            <a:off x="8736921" y="3908680"/>
            <a:ext cx="1442480" cy="531440"/>
          </a:xfrm>
          <a:prstGeom prst="rect">
            <a:avLst/>
          </a:prstGeom>
        </p:spPr>
      </p:pic>
      <p:pic>
        <p:nvPicPr>
          <p:cNvPr id="15" name="Picture 14"/>
          <p:cNvPicPr>
            <a:picLocks noChangeAspect="1"/>
          </p:cNvPicPr>
          <p:nvPr/>
        </p:nvPicPr>
        <p:blipFill>
          <a:blip r:embed="rId7"/>
          <a:stretch>
            <a:fillRect/>
          </a:stretch>
        </p:blipFill>
        <p:spPr>
          <a:xfrm>
            <a:off x="7414087" y="4723361"/>
            <a:ext cx="2712613" cy="757859"/>
          </a:xfrm>
          <a:prstGeom prst="rect">
            <a:avLst/>
          </a:prstGeom>
        </p:spPr>
      </p:pic>
      <p:sp>
        <p:nvSpPr>
          <p:cNvPr id="2" name="Title 1"/>
          <p:cNvSpPr>
            <a:spLocks noGrp="1"/>
          </p:cNvSpPr>
          <p:nvPr>
            <p:ph type="title"/>
          </p:nvPr>
        </p:nvSpPr>
        <p:spPr/>
        <p:txBody>
          <a:bodyPr/>
          <a:lstStyle/>
          <a:p>
            <a:r>
              <a:rPr lang="en-US" dirty="0">
                <a:solidFill>
                  <a:schemeClr val="bg1"/>
                </a:solidFill>
              </a:rPr>
              <a:t>Tooling Open Source </a:t>
            </a:r>
          </a:p>
        </p:txBody>
      </p:sp>
      <p:sp>
        <p:nvSpPr>
          <p:cNvPr id="17" name="Rectangle 16"/>
          <p:cNvSpPr/>
          <p:nvPr/>
        </p:nvSpPr>
        <p:spPr bwMode="auto">
          <a:xfrm>
            <a:off x="6903933" y="1942940"/>
            <a:ext cx="130657" cy="35683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0" tIns="109712" rIns="137140" bIns="109712" numCol="1" spcCol="0" rtlCol="0" fromWordArt="0" anchor="t" anchorCtr="0" forceAA="0" compatLnSpc="1">
            <a:prstTxWarp prst="textNoShape">
              <a:avLst/>
            </a:prstTxWarp>
            <a:noAutofit/>
          </a:bodyPr>
          <a:lstStyle/>
          <a:p>
            <a:pPr algn="ctr" defTabSz="699223" fontAlgn="base">
              <a:lnSpc>
                <a:spcPct val="90000"/>
              </a:lnSpc>
              <a:spcBef>
                <a:spcPct val="0"/>
              </a:spcBef>
              <a:spcAft>
                <a:spcPct val="0"/>
              </a:spcAft>
            </a:pPr>
            <a:endParaRPr lang="en-US" sz="1799"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8922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3.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PnP Template.potx" id="{D194C4AE-6CC9-4F41-823F-11C2BDF990D2}" vid="{95655C88-2988-48C0-A48D-F83F04F22C05}"/>
    </a:ext>
  </a:extLst>
</a:theme>
</file>

<file path=ppt/theme/theme4.xml><?xml version="1.0" encoding="utf-8"?>
<a:theme xmlns:a="http://schemas.openxmlformats.org/drawingml/2006/main" name="ENCAMINA">
  <a:themeElements>
    <a:clrScheme name="ENCAMINA">
      <a:dk1>
        <a:sysClr val="windowText" lastClr="000000"/>
      </a:dk1>
      <a:lt1>
        <a:sysClr val="window" lastClr="FFFFFF"/>
      </a:lt1>
      <a:dk2>
        <a:srgbClr val="262626"/>
      </a:dk2>
      <a:lt2>
        <a:srgbClr val="FFFFFF"/>
      </a:lt2>
      <a:accent1>
        <a:srgbClr val="00B0F0"/>
      </a:accent1>
      <a:accent2>
        <a:srgbClr val="00B050"/>
      </a:accent2>
      <a:accent3>
        <a:srgbClr val="7030A0"/>
      </a:accent3>
      <a:accent4>
        <a:srgbClr val="C00000"/>
      </a:accent4>
      <a:accent5>
        <a:srgbClr val="FFC000"/>
      </a:accent5>
      <a:accent6>
        <a:srgbClr val="0070C0"/>
      </a:accent6>
      <a:hlink>
        <a:srgbClr val="00B0F0"/>
      </a:hlink>
      <a:folHlink>
        <a:srgbClr val="00B0F0"/>
      </a:folHlink>
    </a:clrScheme>
    <a:fontScheme name="ENAMINA">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a:latin typeface="Segoe UI Light" panose="020B0502040204020203" pitchFamily="34" charset="0"/>
            <a:cs typeface="Segoe UI Light" panose="020B0502040204020203" pitchFamily="34" charset="0"/>
          </a:defRPr>
        </a:defPPr>
      </a:lstStyle>
    </a:txDef>
  </a:objectDefaults>
  <a:extraClrSchemeLst/>
  <a:extLst>
    <a:ext uri="{05A4C25C-085E-4340-85A3-A5531E510DB2}">
      <thm15:themeFamily xmlns:thm15="http://schemas.microsoft.com/office/thememl/2012/main" name="ENCAMINA.potx" id="{4FFF352B-A4C2-44E3-89EB-1BD4F0BDD2F7}" vid="{769B4A97-1DAD-4863-8670-524D0694E774}"/>
    </a:ext>
  </a:extLst>
</a:theme>
</file>

<file path=ppt/theme/theme5.xml><?xml version="1.0" encoding="utf-8"?>
<a:theme xmlns:a="http://schemas.openxmlformats.org/drawingml/2006/main" name="2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2b2dfeed-2da1-4ef4-b600-f5543001ef98"/>
    <ds:schemaRef ds:uri="http://purl.org/dc/terms/"/>
    <ds:schemaRef ds:uri="http://schemas.openxmlformats.org/package/2006/metadata/core-properties"/>
    <ds:schemaRef ds:uri="d7b89efc-599c-41ef-afcb-e0aecc35db08"/>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74</TotalTime>
  <Words>722</Words>
  <Application>Microsoft Office PowerPoint</Application>
  <PresentationFormat>Personalizado</PresentationFormat>
  <Paragraphs>178</Paragraphs>
  <Slides>18</Slides>
  <Notes>7</Notes>
  <HiddenSlides>0</HiddenSlides>
  <MMClips>0</MMClips>
  <ScaleCrop>false</ScaleCrop>
  <HeadingPairs>
    <vt:vector size="6" baseType="variant">
      <vt:variant>
        <vt:lpstr>Fuentes usadas</vt:lpstr>
      </vt:variant>
      <vt:variant>
        <vt:i4>8</vt:i4>
      </vt:variant>
      <vt:variant>
        <vt:lpstr>Tema</vt:lpstr>
      </vt:variant>
      <vt:variant>
        <vt:i4>5</vt:i4>
      </vt:variant>
      <vt:variant>
        <vt:lpstr>Títulos de diapositiva</vt:lpstr>
      </vt:variant>
      <vt:variant>
        <vt:i4>18</vt:i4>
      </vt:variant>
    </vt:vector>
  </HeadingPairs>
  <TitlesOfParts>
    <vt:vector size="31" baseType="lpstr">
      <vt:lpstr>Arial</vt:lpstr>
      <vt:lpstr>Calibri</vt:lpstr>
      <vt:lpstr>Consolas</vt:lpstr>
      <vt:lpstr>Segoe UI</vt:lpstr>
      <vt:lpstr>Segoe UI Light</vt:lpstr>
      <vt:lpstr>Segoe UI Semibold</vt:lpstr>
      <vt:lpstr>Segoe UI Symbol</vt:lpstr>
      <vt:lpstr>Wingdings</vt:lpstr>
      <vt:lpstr>GCIO Summit 2016 Template - White</vt:lpstr>
      <vt:lpstr>1_COLOR TEMPLATE</vt:lpstr>
      <vt:lpstr>5-30719_SharePoint_Team_Template_Light</vt:lpstr>
      <vt:lpstr>ENCAMINA</vt:lpstr>
      <vt:lpstr>2_COLOR TEMPLATE</vt:lpstr>
      <vt:lpstr>Presentación de PowerPoint</vt:lpstr>
      <vt:lpstr>SPFX: Deep Dive</vt:lpstr>
      <vt:lpstr>Agenda</vt:lpstr>
      <vt:lpstr>Presentación de PowerPoint</vt:lpstr>
      <vt:lpstr>SharePoint Development Model Evolution</vt:lpstr>
      <vt:lpstr>Presentación de PowerPoint</vt:lpstr>
      <vt:lpstr>Escenarios</vt:lpstr>
      <vt:lpstr>Accelerating Web Development</vt:lpstr>
      <vt:lpstr>Tooling Open Source </vt:lpstr>
      <vt:lpstr>Web stack tooling comparado con MS Tools</vt:lpstr>
      <vt:lpstr>Client-side Web Part Build Flow</vt:lpstr>
      <vt:lpstr>Presentación de PowerPoint</vt:lpstr>
      <vt:lpstr>Ubicación de los ficheros JavaScript </vt:lpstr>
      <vt:lpstr>¿Qué Framework JavaScript utilizar?</vt:lpstr>
      <vt:lpstr>Conclusiones</vt:lpstr>
      <vt:lpstr>Presentación de PowerPoint</vt:lpstr>
      <vt:lpstr>Presentación de PowerPoint</vt:lpstr>
      <vt:lpstr>Presentación de PowerPoint</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Adrián Díaz Cervera</cp:lastModifiedBy>
  <cp:revision>27</cp:revision>
  <dcterms:created xsi:type="dcterms:W3CDTF">2016-08-22T02:07:54Z</dcterms:created>
  <dcterms:modified xsi:type="dcterms:W3CDTF">2016-10-02T19:12:00Z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